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6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4" r:id="rId1"/>
    <p:sldMasterId id="2147483941" r:id="rId2"/>
    <p:sldMasterId id="2147483947" r:id="rId3"/>
    <p:sldMasterId id="2147483955" r:id="rId4"/>
    <p:sldMasterId id="2147483962" r:id="rId5"/>
    <p:sldMasterId id="2147483976" r:id="rId6"/>
    <p:sldMasterId id="2147483999" r:id="rId7"/>
    <p:sldMasterId id="2147484035" r:id="rId8"/>
  </p:sldMasterIdLst>
  <p:notesMasterIdLst>
    <p:notesMasterId r:id="rId68"/>
  </p:notesMasterIdLst>
  <p:sldIdLst>
    <p:sldId id="278" r:id="rId9"/>
    <p:sldId id="2147376457" r:id="rId10"/>
    <p:sldId id="2147376548" r:id="rId11"/>
    <p:sldId id="2147376519" r:id="rId12"/>
    <p:sldId id="2147376510" r:id="rId13"/>
    <p:sldId id="2147376618" r:id="rId14"/>
    <p:sldId id="2147376619" r:id="rId15"/>
    <p:sldId id="2147376620" r:id="rId16"/>
    <p:sldId id="2147376563" r:id="rId17"/>
    <p:sldId id="2147376621" r:id="rId18"/>
    <p:sldId id="2147376622" r:id="rId19"/>
    <p:sldId id="2147376623" r:id="rId20"/>
    <p:sldId id="2147376643" r:id="rId21"/>
    <p:sldId id="2147376644" r:id="rId22"/>
    <p:sldId id="2147376624" r:id="rId23"/>
    <p:sldId id="2147376625" r:id="rId24"/>
    <p:sldId id="2147376626" r:id="rId25"/>
    <p:sldId id="2147376627" r:id="rId26"/>
    <p:sldId id="2147376629" r:id="rId27"/>
    <p:sldId id="2147376630" r:id="rId28"/>
    <p:sldId id="2147376631" r:id="rId29"/>
    <p:sldId id="2147376645" r:id="rId30"/>
    <p:sldId id="2147376646" r:id="rId31"/>
    <p:sldId id="2147376632" r:id="rId32"/>
    <p:sldId id="2147376633" r:id="rId33"/>
    <p:sldId id="2147376634" r:id="rId34"/>
    <p:sldId id="2147376635" r:id="rId35"/>
    <p:sldId id="2147376647" r:id="rId36"/>
    <p:sldId id="2147376648" r:id="rId37"/>
    <p:sldId id="2147376649" r:id="rId38"/>
    <p:sldId id="2147376650" r:id="rId39"/>
    <p:sldId id="2147376651" r:id="rId40"/>
    <p:sldId id="2147376513" r:id="rId41"/>
    <p:sldId id="2147376514" r:id="rId42"/>
    <p:sldId id="2147376515" r:id="rId43"/>
    <p:sldId id="2147376516" r:id="rId44"/>
    <p:sldId id="2147376517" r:id="rId45"/>
    <p:sldId id="2147376518" r:id="rId46"/>
    <p:sldId id="2147376520" r:id="rId47"/>
    <p:sldId id="2147376522" r:id="rId48"/>
    <p:sldId id="2147376523" r:id="rId49"/>
    <p:sldId id="2147376524" r:id="rId50"/>
    <p:sldId id="2147376525" r:id="rId51"/>
    <p:sldId id="2147376526" r:id="rId52"/>
    <p:sldId id="2147376527" r:id="rId53"/>
    <p:sldId id="2147376528" r:id="rId54"/>
    <p:sldId id="2147376529" r:id="rId55"/>
    <p:sldId id="2147376530" r:id="rId56"/>
    <p:sldId id="2147376531" r:id="rId57"/>
    <p:sldId id="2147376532" r:id="rId58"/>
    <p:sldId id="2147376636" r:id="rId59"/>
    <p:sldId id="2147376637" r:id="rId60"/>
    <p:sldId id="2147376639" r:id="rId61"/>
    <p:sldId id="2147376549" r:id="rId62"/>
    <p:sldId id="2147376550" r:id="rId63"/>
    <p:sldId id="2147376551" r:id="rId64"/>
    <p:sldId id="2147376640" r:id="rId65"/>
    <p:sldId id="2147376641" r:id="rId66"/>
    <p:sldId id="2147376642" r:id="rId67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21" userDrawn="1">
          <p15:clr>
            <a:srgbClr val="547EBF"/>
          </p15:clr>
        </p15:guide>
        <p15:guide id="2" pos="5645" userDrawn="1">
          <p15:clr>
            <a:srgbClr val="547EBF"/>
          </p15:clr>
        </p15:guide>
        <p15:guide id="3" pos="6912" userDrawn="1">
          <p15:clr>
            <a:srgbClr val="547EBF"/>
          </p15:clr>
        </p15:guide>
        <p15:guide id="4" pos="2390" userDrawn="1">
          <p15:clr>
            <a:srgbClr val="547EBF"/>
          </p15:clr>
        </p15:guide>
        <p15:guide id="5" orient="horz" pos="1094" userDrawn="1">
          <p15:clr>
            <a:srgbClr val="547EBF"/>
          </p15:clr>
        </p15:guide>
        <p15:guide id="6" orient="horz" pos="3888" userDrawn="1">
          <p15:clr>
            <a:srgbClr val="547EBF"/>
          </p15:clr>
        </p15:guide>
        <p15:guide id="7" userDrawn="1">
          <p15:clr>
            <a:srgbClr val="547EBF"/>
          </p15:clr>
        </p15:guide>
        <p15:guide id="8" pos="9216" userDrawn="1">
          <p15:clr>
            <a:srgbClr val="547EBF"/>
          </p15:clr>
        </p15:guide>
        <p15:guide id="9" orient="horz" pos="230" userDrawn="1">
          <p15:clr>
            <a:srgbClr val="547EBF"/>
          </p15:clr>
        </p15:guide>
        <p15:guide id="10" pos="662" userDrawn="1">
          <p15:clr>
            <a:srgbClr val="A4A3A4"/>
          </p15:clr>
        </p15:guide>
        <p15:guide id="11" pos="895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prometric JX" initials="pJ [5]" lastIdx="2" clrIdx="6"/>
  <p:cmAuthor id="1" name="prometric JX" initials="pJ [10]" lastIdx="2" clrIdx="0"/>
  <p:cmAuthor id="8" name="prometric JX" initials="pJ [7]" lastIdx="2" clrIdx="7"/>
  <p:cmAuthor id="2" name="prometric JX" initials="pJ [11]" lastIdx="2" clrIdx="1"/>
  <p:cmAuthor id="9" name="prometric JX" initials="pJ [8]" lastIdx="2" clrIdx="8"/>
  <p:cmAuthor id="3" name="prometric JX" initials="pJ [12]" lastIdx="2" clrIdx="2"/>
  <p:cmAuthor id="4" name="prometric JX" initials="pJ [3]" lastIdx="2" clrIdx="3"/>
  <p:cmAuthor id="5" name="prometric JX" initials="pJ [4]" lastIdx="2" clrIdx="4"/>
  <p:cmAuthor id="6" name="prometric JX" initials="pJ [6]" lastIdx="2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DD2A"/>
    <a:srgbClr val="C00000"/>
    <a:srgbClr val="767171"/>
    <a:srgbClr val="F6F8FC"/>
    <a:srgbClr val="002FA7"/>
    <a:srgbClr val="D6DEFC"/>
    <a:srgbClr val="D7EEF9"/>
    <a:srgbClr val="F5F7FB"/>
    <a:srgbClr val="333E4A"/>
    <a:srgbClr val="A5A6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568" autoAdjust="0"/>
    <p:restoredTop sz="95581" autoAdjust="0"/>
  </p:normalViewPr>
  <p:slideViewPr>
    <p:cSldViewPr snapToObjects="1">
      <p:cViewPr>
        <p:scale>
          <a:sx n="98" d="100"/>
          <a:sy n="98" d="100"/>
        </p:scale>
        <p:origin x="144" y="-80"/>
      </p:cViewPr>
      <p:guideLst>
        <p:guide orient="horz" pos="2621"/>
        <p:guide pos="5645"/>
        <p:guide pos="6912"/>
        <p:guide pos="2390"/>
        <p:guide orient="horz" pos="1094"/>
        <p:guide orient="horz" pos="3888"/>
        <p:guide/>
        <p:guide pos="9216"/>
        <p:guide orient="horz" pos="230"/>
        <p:guide pos="662"/>
        <p:guide pos="8957"/>
      </p:guideLst>
    </p:cSldViewPr>
  </p:slideViewPr>
  <p:outlineViewPr>
    <p:cViewPr>
      <p:scale>
        <a:sx n="33" d="100"/>
        <a:sy n="33" d="100"/>
      </p:scale>
      <p:origin x="0" y="-1496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45720" cy="4572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slide" Target="slides/slide58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3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commentAuthors" Target="commentAuthor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" Type="http://schemas.openxmlformats.org/officeDocument/2006/relationships/slideMaster" Target="slideMasters/slideMaster7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 charset="0"/>
              </a:defRPr>
            </a:lvl1pPr>
          </a:lstStyle>
          <a:p>
            <a:fld id="{5288BB53-F264-D84E-8876-073A512183CA}" type="datetimeFigureOut">
              <a:rPr lang="en-US" smtClean="0"/>
              <a:pPr/>
              <a:t>11/11/24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 charset="0"/>
              </a:defRPr>
            </a:lvl1pPr>
          </a:lstStyle>
          <a:p>
            <a:fld id="{698D0594-4E60-8F4B-8226-C705B94694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48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D0594-4E60-8F4B-8226-C705B94694A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662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D0594-4E60-8F4B-8226-C705B94694A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312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D0594-4E60-8F4B-8226-C705B94694A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876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D0594-4E60-8F4B-8226-C705B94694A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4018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D0594-4E60-8F4B-8226-C705B94694A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061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D0594-4E60-8F4B-8226-C705B94694A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564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D0594-4E60-8F4B-8226-C705B94694A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3097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D0594-4E60-8F4B-8226-C705B94694A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5571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D0594-4E60-8F4B-8226-C705B94694A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106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D0594-4E60-8F4B-8226-C705B94694A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134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D0594-4E60-8F4B-8226-C705B94694A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613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341548e845_2_1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1341548e845_2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D0594-4E60-8F4B-8226-C705B94694A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7097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D0594-4E60-8F4B-8226-C705B94694A4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7937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D0594-4E60-8F4B-8226-C705B94694A4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6773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D0594-4E60-8F4B-8226-C705B94694A4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3792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D0594-4E60-8F4B-8226-C705B94694A4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7506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D0594-4E60-8F4B-8226-C705B94694A4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595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D0594-4E60-8F4B-8226-C705B94694A4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5005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D0594-4E60-8F4B-8226-C705B94694A4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9680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D0594-4E60-8F4B-8226-C705B94694A4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3231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D0594-4E60-8F4B-8226-C705B94694A4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505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D0594-4E60-8F4B-8226-C705B94694A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5005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D0594-4E60-8F4B-8226-C705B94694A4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8866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D0594-4E60-8F4B-8226-C705B94694A4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742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D0594-4E60-8F4B-8226-C705B94694A4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496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D0594-4E60-8F4B-8226-C705B94694A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309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D0594-4E60-8F4B-8226-C705B94694A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907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D0594-4E60-8F4B-8226-C705B94694A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57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D0594-4E60-8F4B-8226-C705B94694A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196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D0594-4E60-8F4B-8226-C705B94694A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037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D0594-4E60-8F4B-8226-C705B94694A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945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8.emf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ndard-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2620371"/>
            <a:ext cx="14630400" cy="2924440"/>
          </a:xfrm>
          <a:prstGeom prst="rect">
            <a:avLst/>
          </a:prstGeom>
          <a:solidFill>
            <a:srgbClr val="002FA7"/>
          </a:solidFill>
          <a:ln>
            <a:noFill/>
          </a:ln>
          <a:effectLst>
            <a:outerShdw blurRad="50800" dist="381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92" dirty="0"/>
          </a:p>
        </p:txBody>
      </p:sp>
      <p:sp>
        <p:nvSpPr>
          <p:cNvPr id="5" name="平行四边形 15"/>
          <p:cNvSpPr/>
          <p:nvPr userDrawn="1"/>
        </p:nvSpPr>
        <p:spPr>
          <a:xfrm>
            <a:off x="802696" y="2470121"/>
            <a:ext cx="3613345" cy="3237223"/>
          </a:xfrm>
          <a:custGeom>
            <a:avLst/>
            <a:gdLst>
              <a:gd name="connsiteX0" fmla="*/ 0 w 7765576"/>
              <a:gd name="connsiteY0" fmla="*/ 6858000 h 6858000"/>
              <a:gd name="connsiteX1" fmla="*/ 1864622 w 7765576"/>
              <a:gd name="connsiteY1" fmla="*/ 0 h 6858000"/>
              <a:gd name="connsiteX2" fmla="*/ 7765576 w 7765576"/>
              <a:gd name="connsiteY2" fmla="*/ 0 h 6858000"/>
              <a:gd name="connsiteX3" fmla="*/ 5900954 w 7765576"/>
              <a:gd name="connsiteY3" fmla="*/ 6858000 h 6858000"/>
              <a:gd name="connsiteX4" fmla="*/ 0 w 7765576"/>
              <a:gd name="connsiteY4" fmla="*/ 6858000 h 6858000"/>
              <a:gd name="connsiteX0" fmla="*/ 0 w 7670042"/>
              <a:gd name="connsiteY0" fmla="*/ 6871648 h 6871648"/>
              <a:gd name="connsiteX1" fmla="*/ 1769088 w 7670042"/>
              <a:gd name="connsiteY1" fmla="*/ 0 h 6871648"/>
              <a:gd name="connsiteX2" fmla="*/ 7670042 w 7670042"/>
              <a:gd name="connsiteY2" fmla="*/ 0 h 6871648"/>
              <a:gd name="connsiteX3" fmla="*/ 5805420 w 7670042"/>
              <a:gd name="connsiteY3" fmla="*/ 6858000 h 6871648"/>
              <a:gd name="connsiteX4" fmla="*/ 0 w 7670042"/>
              <a:gd name="connsiteY4" fmla="*/ 6871648 h 6871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0042" h="6871648">
                <a:moveTo>
                  <a:pt x="0" y="6871648"/>
                </a:moveTo>
                <a:lnTo>
                  <a:pt x="1769088" y="0"/>
                </a:lnTo>
                <a:lnTo>
                  <a:pt x="7670042" y="0"/>
                </a:lnTo>
                <a:lnTo>
                  <a:pt x="5805420" y="6858000"/>
                </a:lnTo>
                <a:lnTo>
                  <a:pt x="0" y="6871648"/>
                </a:lnTo>
                <a:close/>
              </a:path>
            </a:pathLst>
          </a:custGeom>
          <a:solidFill>
            <a:srgbClr val="A5A6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92"/>
          </a:p>
        </p:txBody>
      </p:sp>
      <p:sp>
        <p:nvSpPr>
          <p:cNvPr id="6" name="平行四边形 5"/>
          <p:cNvSpPr/>
          <p:nvPr userDrawn="1"/>
        </p:nvSpPr>
        <p:spPr>
          <a:xfrm>
            <a:off x="769942" y="2453743"/>
            <a:ext cx="3626204" cy="3250082"/>
          </a:xfrm>
          <a:custGeom>
            <a:avLst/>
            <a:gdLst>
              <a:gd name="connsiteX0" fmla="*/ 0 w 7424382"/>
              <a:gd name="connsiteY0" fmla="*/ 6858000 h 6858000"/>
              <a:gd name="connsiteX1" fmla="*/ 1864622 w 7424382"/>
              <a:gd name="connsiteY1" fmla="*/ 0 h 6858000"/>
              <a:gd name="connsiteX2" fmla="*/ 7424382 w 7424382"/>
              <a:gd name="connsiteY2" fmla="*/ 0 h 6858000"/>
              <a:gd name="connsiteX3" fmla="*/ 5559760 w 7424382"/>
              <a:gd name="connsiteY3" fmla="*/ 6858000 h 6858000"/>
              <a:gd name="connsiteX4" fmla="*/ 0 w 7424382"/>
              <a:gd name="connsiteY4" fmla="*/ 6858000 h 6858000"/>
              <a:gd name="connsiteX0" fmla="*/ 0 w 7765576"/>
              <a:gd name="connsiteY0" fmla="*/ 6871648 h 6871648"/>
              <a:gd name="connsiteX1" fmla="*/ 1864622 w 7765576"/>
              <a:gd name="connsiteY1" fmla="*/ 13648 h 6871648"/>
              <a:gd name="connsiteX2" fmla="*/ 7765576 w 7765576"/>
              <a:gd name="connsiteY2" fmla="*/ 0 h 6871648"/>
              <a:gd name="connsiteX3" fmla="*/ 5559760 w 7765576"/>
              <a:gd name="connsiteY3" fmla="*/ 6871648 h 6871648"/>
              <a:gd name="connsiteX4" fmla="*/ 0 w 7765576"/>
              <a:gd name="connsiteY4" fmla="*/ 6871648 h 6871648"/>
              <a:gd name="connsiteX0" fmla="*/ 0 w 7997588"/>
              <a:gd name="connsiteY0" fmla="*/ 6858001 h 6871648"/>
              <a:gd name="connsiteX1" fmla="*/ 2096634 w 7997588"/>
              <a:gd name="connsiteY1" fmla="*/ 13648 h 6871648"/>
              <a:gd name="connsiteX2" fmla="*/ 7997588 w 7997588"/>
              <a:gd name="connsiteY2" fmla="*/ 0 h 6871648"/>
              <a:gd name="connsiteX3" fmla="*/ 5791772 w 7997588"/>
              <a:gd name="connsiteY3" fmla="*/ 6871648 h 6871648"/>
              <a:gd name="connsiteX4" fmla="*/ 0 w 7997588"/>
              <a:gd name="connsiteY4" fmla="*/ 6858001 h 6871648"/>
              <a:gd name="connsiteX0" fmla="*/ 0 w 7997588"/>
              <a:gd name="connsiteY0" fmla="*/ 6858001 h 6871648"/>
              <a:gd name="connsiteX1" fmla="*/ 2328646 w 7997588"/>
              <a:gd name="connsiteY1" fmla="*/ 13648 h 6871648"/>
              <a:gd name="connsiteX2" fmla="*/ 7997588 w 7997588"/>
              <a:gd name="connsiteY2" fmla="*/ 0 h 6871648"/>
              <a:gd name="connsiteX3" fmla="*/ 5791772 w 7997588"/>
              <a:gd name="connsiteY3" fmla="*/ 6871648 h 6871648"/>
              <a:gd name="connsiteX4" fmla="*/ 0 w 7997588"/>
              <a:gd name="connsiteY4" fmla="*/ 6858001 h 6871648"/>
              <a:gd name="connsiteX0" fmla="*/ 0 w 7697337"/>
              <a:gd name="connsiteY0" fmla="*/ 6898944 h 6898944"/>
              <a:gd name="connsiteX1" fmla="*/ 2028395 w 7697337"/>
              <a:gd name="connsiteY1" fmla="*/ 13648 h 6898944"/>
              <a:gd name="connsiteX2" fmla="*/ 7697337 w 7697337"/>
              <a:gd name="connsiteY2" fmla="*/ 0 h 6898944"/>
              <a:gd name="connsiteX3" fmla="*/ 5491521 w 7697337"/>
              <a:gd name="connsiteY3" fmla="*/ 6871648 h 6898944"/>
              <a:gd name="connsiteX4" fmla="*/ 0 w 7697337"/>
              <a:gd name="connsiteY4" fmla="*/ 6898944 h 6898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97337" h="6898944">
                <a:moveTo>
                  <a:pt x="0" y="6898944"/>
                </a:moveTo>
                <a:lnTo>
                  <a:pt x="2028395" y="13648"/>
                </a:lnTo>
                <a:lnTo>
                  <a:pt x="7697337" y="0"/>
                </a:lnTo>
                <a:lnTo>
                  <a:pt x="5491521" y="6871648"/>
                </a:lnTo>
                <a:lnTo>
                  <a:pt x="0" y="6898944"/>
                </a:lnTo>
                <a:close/>
              </a:path>
            </a:pathLst>
          </a:custGeom>
          <a:solidFill>
            <a:srgbClr val="F9D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92" dirty="0"/>
          </a:p>
        </p:txBody>
      </p:sp>
      <p:sp>
        <p:nvSpPr>
          <p:cNvPr id="7" name="图片占位符 2"/>
          <p:cNvSpPr>
            <a:spLocks noGrp="1"/>
          </p:cNvSpPr>
          <p:nvPr>
            <p:ph type="pic" sz="quarter" idx="15" hasCustomPrompt="1"/>
          </p:nvPr>
        </p:nvSpPr>
        <p:spPr>
          <a:xfrm>
            <a:off x="1068233" y="2450225"/>
            <a:ext cx="3029239" cy="3253601"/>
          </a:xfrm>
          <a:prstGeom prst="parallelogram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 altLang="zh-CN" dirty="0"/>
              <a:t>picture</a:t>
            </a:r>
            <a:endParaRPr lang="zh-CN" altLang="en-US" dirty="0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4723529" y="2981549"/>
            <a:ext cx="9101056" cy="78815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80" b="1">
                <a:solidFill>
                  <a:schemeClr val="bg2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723529" y="3924936"/>
            <a:ext cx="9101056" cy="121874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320">
                <a:solidFill>
                  <a:schemeClr val="bg2"/>
                </a:solidFill>
              </a:defRPr>
            </a:lvl1pPr>
            <a:lvl2pPr marL="548614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25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838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451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063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674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288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8902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3614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 flipV="1">
            <a:off x="0" y="0"/>
            <a:ext cx="14630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  <a:prstGeom prst="rect">
            <a:avLst/>
          </a:prstGeom>
        </p:spPr>
        <p:txBody>
          <a:bodyPr t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03AEC0C-2317-6350-2E70-6F33F836B20D}"/>
              </a:ext>
            </a:extLst>
          </p:cNvPr>
          <p:cNvSpPr/>
          <p:nvPr userDrawn="1"/>
        </p:nvSpPr>
        <p:spPr>
          <a:xfrm flipV="1">
            <a:off x="2540" y="0"/>
            <a:ext cx="14630400" cy="1508760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pic>
        <p:nvPicPr>
          <p:cNvPr id="6" name="Picture 14">
            <a:extLst>
              <a:ext uri="{FF2B5EF4-FFF2-40B4-BE49-F238E27FC236}">
                <a16:creationId xmlns:a16="http://schemas.microsoft.com/office/drawing/2014/main" id="{EA3534E5-C4B2-8473-5FE3-83F4F18EDA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12" y="7818143"/>
            <a:ext cx="566118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40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-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3463A96-3D66-291E-D4C2-515EFCCB0038}"/>
              </a:ext>
            </a:extLst>
          </p:cNvPr>
          <p:cNvSpPr/>
          <p:nvPr userDrawn="1"/>
        </p:nvSpPr>
        <p:spPr>
          <a:xfrm>
            <a:off x="0" y="0"/>
            <a:ext cx="822960" cy="8229600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3" name="文字版面配置區 1">
            <a:extLst>
              <a:ext uri="{FF2B5EF4-FFF2-40B4-BE49-F238E27FC236}">
                <a16:creationId xmlns:a16="http://schemas.microsoft.com/office/drawing/2014/main" id="{465C2CE4-27DF-BD92-E6B0-39BAA73F03C0}"/>
              </a:ext>
            </a:extLst>
          </p:cNvPr>
          <p:cNvSpPr txBox="1">
            <a:spLocks/>
          </p:cNvSpPr>
          <p:nvPr userDrawn="1"/>
        </p:nvSpPr>
        <p:spPr>
          <a:xfrm>
            <a:off x="67518" y="4389121"/>
            <a:ext cx="594360" cy="3536389"/>
          </a:xfrm>
          <a:prstGeom prst="rect">
            <a:avLst/>
          </a:prstGeom>
        </p:spPr>
        <p:txBody>
          <a:bodyPr vert="eaVert"/>
          <a:lstStyle>
            <a:lvl1pPr marL="0" indent="0" algn="l" defTabSz="1097280" rtl="0" eaLnBrk="1" latinLnBrk="0" hangingPunct="1">
              <a:lnSpc>
                <a:spcPct val="105000"/>
              </a:lnSpc>
              <a:spcBef>
                <a:spcPts val="1200"/>
              </a:spcBef>
              <a:buFontTx/>
              <a:buNone/>
              <a:tabLst/>
              <a:defRPr sz="2000" b="0" i="0" kern="1200">
                <a:solidFill>
                  <a:schemeClr val="bg2"/>
                </a:solidFill>
                <a:latin typeface="+mn-lt"/>
                <a:ea typeface="IBM Plex Sans" panose="020B0503050000000000" pitchFamily="34" charset="0"/>
                <a:cs typeface="Arial" charset="0"/>
              </a:defRPr>
            </a:lvl1pPr>
            <a:lvl2pPr marL="228600" indent="-228600" algn="l" defTabSz="1097280" rtl="0" eaLnBrk="1" latinLnBrk="0" hangingPunct="1">
              <a:lnSpc>
                <a:spcPct val="105000"/>
              </a:lnSpc>
              <a:spcBef>
                <a:spcPts val="1000"/>
              </a:spcBef>
              <a:buFont typeface="LucidaGrande" charset="0"/>
              <a:buChar char="-"/>
              <a:defRPr sz="2000" b="0" i="0" kern="1200">
                <a:solidFill>
                  <a:schemeClr val="bg2"/>
                </a:solidFill>
                <a:latin typeface="+mn-lt"/>
                <a:ea typeface="IBM Plex Sans" panose="020B0503050000000000" pitchFamily="34" charset="0"/>
                <a:cs typeface="Arial" charset="0"/>
              </a:defRPr>
            </a:lvl2pPr>
            <a:lvl3pPr marL="457200" indent="-228600" algn="l" defTabSz="1097280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2"/>
                </a:solidFill>
                <a:latin typeface="+mn-lt"/>
                <a:ea typeface="IBM Plex Sans" panose="020B0503050000000000" pitchFamily="34" charset="0"/>
                <a:cs typeface="Arial" charset="0"/>
              </a:defRPr>
            </a:lvl3pPr>
            <a:lvl4pPr marL="685800" indent="-228600" algn="l" defTabSz="1097280" rtl="0" eaLnBrk="1" latinLnBrk="0" hangingPunct="1">
              <a:lnSpc>
                <a:spcPct val="105000"/>
              </a:lnSpc>
              <a:spcBef>
                <a:spcPts val="0"/>
              </a:spcBef>
              <a:buFont typeface=".AppleSystemUIFont" charset="-120"/>
              <a:buChar char="–"/>
              <a:defRPr sz="2000" b="0" i="0" kern="1200">
                <a:solidFill>
                  <a:schemeClr val="bg2"/>
                </a:solidFill>
                <a:latin typeface="Arial Regular" charset="0"/>
                <a:ea typeface="+mn-ea"/>
                <a:cs typeface="+mn-cs"/>
              </a:defRPr>
            </a:lvl4pPr>
            <a:lvl5pPr marL="914400" indent="-228600" algn="l" defTabSz="1097280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2"/>
                </a:solidFill>
                <a:latin typeface="Arial Regular" charset="0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800" b="1" dirty="0"/>
              <a:t>IBM TLS SERVICE OFFERING</a:t>
            </a:r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1C8F4BC0-9DE7-CC38-48E9-A0CA1A0BC5FF}"/>
              </a:ext>
            </a:extLst>
          </p:cNvPr>
          <p:cNvSpPr/>
          <p:nvPr userDrawn="1"/>
        </p:nvSpPr>
        <p:spPr>
          <a:xfrm rot="5400000">
            <a:off x="496009" y="618815"/>
            <a:ext cx="731520" cy="411480"/>
          </a:xfrm>
          <a:prstGeom prst="triangle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F19A8F-35A1-8F18-1BF2-2EE3BB5B99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12" y="7818143"/>
            <a:ext cx="566118" cy="228600"/>
          </a:xfrm>
          <a:prstGeom prst="rect">
            <a:avLst/>
          </a:prstGeom>
        </p:spPr>
      </p:pic>
      <p:cxnSp>
        <p:nvCxnSpPr>
          <p:cNvPr id="6" name="Google Shape;2191;p170">
            <a:extLst>
              <a:ext uri="{FF2B5EF4-FFF2-40B4-BE49-F238E27FC236}">
                <a16:creationId xmlns:a16="http://schemas.microsoft.com/office/drawing/2014/main" id="{D3F1F26C-4D60-FB86-D458-E5CCD6663469}"/>
              </a:ext>
            </a:extLst>
          </p:cNvPr>
          <p:cNvCxnSpPr/>
          <p:nvPr userDrawn="1"/>
        </p:nvCxnSpPr>
        <p:spPr>
          <a:xfrm>
            <a:off x="137160" y="7925509"/>
            <a:ext cx="548640" cy="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8176DBA0-5FF9-E448-3F5C-1567E49F0B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415828"/>
            <a:ext cx="5532120" cy="41662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 b="1"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105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73339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3463A96-3D66-291E-D4C2-515EFCCB0038}"/>
              </a:ext>
            </a:extLst>
          </p:cNvPr>
          <p:cNvSpPr/>
          <p:nvPr userDrawn="1"/>
        </p:nvSpPr>
        <p:spPr>
          <a:xfrm>
            <a:off x="0" y="0"/>
            <a:ext cx="822960" cy="8229600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字版面配置區 1">
            <a:extLst>
              <a:ext uri="{FF2B5EF4-FFF2-40B4-BE49-F238E27FC236}">
                <a16:creationId xmlns:a16="http://schemas.microsoft.com/office/drawing/2014/main" id="{465C2CE4-27DF-BD92-E6B0-39BAA73F03C0}"/>
              </a:ext>
            </a:extLst>
          </p:cNvPr>
          <p:cNvSpPr txBox="1">
            <a:spLocks/>
          </p:cNvSpPr>
          <p:nvPr userDrawn="1"/>
        </p:nvSpPr>
        <p:spPr>
          <a:xfrm>
            <a:off x="67518" y="4389120"/>
            <a:ext cx="594360" cy="3536389"/>
          </a:xfrm>
          <a:prstGeom prst="rect">
            <a:avLst/>
          </a:prstGeom>
        </p:spPr>
        <p:txBody>
          <a:bodyPr vert="eaVert"/>
          <a:lstStyle>
            <a:lvl1pPr marL="0" indent="0" algn="l" defTabSz="1097280" rtl="0" eaLnBrk="1" latinLnBrk="0" hangingPunct="1">
              <a:lnSpc>
                <a:spcPct val="105000"/>
              </a:lnSpc>
              <a:spcBef>
                <a:spcPts val="1200"/>
              </a:spcBef>
              <a:buFontTx/>
              <a:buNone/>
              <a:tabLst/>
              <a:defRPr sz="2000" b="0" i="0" kern="1200">
                <a:solidFill>
                  <a:schemeClr val="bg2"/>
                </a:solidFill>
                <a:latin typeface="+mn-lt"/>
                <a:ea typeface="IBM Plex Sans" panose="020B0503050000000000" pitchFamily="34" charset="0"/>
                <a:cs typeface="Arial" charset="0"/>
              </a:defRPr>
            </a:lvl1pPr>
            <a:lvl2pPr marL="228600" indent="-228600" algn="l" defTabSz="1097280" rtl="0" eaLnBrk="1" latinLnBrk="0" hangingPunct="1">
              <a:lnSpc>
                <a:spcPct val="105000"/>
              </a:lnSpc>
              <a:spcBef>
                <a:spcPts val="1000"/>
              </a:spcBef>
              <a:buFont typeface="LucidaGrande" charset="0"/>
              <a:buChar char="-"/>
              <a:defRPr sz="2000" b="0" i="0" kern="1200">
                <a:solidFill>
                  <a:schemeClr val="bg2"/>
                </a:solidFill>
                <a:latin typeface="+mn-lt"/>
                <a:ea typeface="IBM Plex Sans" panose="020B0503050000000000" pitchFamily="34" charset="0"/>
                <a:cs typeface="Arial" charset="0"/>
              </a:defRPr>
            </a:lvl2pPr>
            <a:lvl3pPr marL="457200" indent="-228600" algn="l" defTabSz="1097280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2"/>
                </a:solidFill>
                <a:latin typeface="+mn-lt"/>
                <a:ea typeface="IBM Plex Sans" panose="020B0503050000000000" pitchFamily="34" charset="0"/>
                <a:cs typeface="Arial" charset="0"/>
              </a:defRPr>
            </a:lvl3pPr>
            <a:lvl4pPr marL="685800" indent="-228600" algn="l" defTabSz="1097280" rtl="0" eaLnBrk="1" latinLnBrk="0" hangingPunct="1">
              <a:lnSpc>
                <a:spcPct val="105000"/>
              </a:lnSpc>
              <a:spcBef>
                <a:spcPts val="0"/>
              </a:spcBef>
              <a:buFont typeface=".AppleSystemUIFont" charset="-120"/>
              <a:buChar char="–"/>
              <a:defRPr sz="2000" b="0" i="0" kern="1200">
                <a:solidFill>
                  <a:schemeClr val="bg2"/>
                </a:solidFill>
                <a:latin typeface="Arial Regular" charset="0"/>
                <a:ea typeface="+mn-ea"/>
                <a:cs typeface="+mn-cs"/>
              </a:defRPr>
            </a:lvl4pPr>
            <a:lvl5pPr marL="914400" indent="-228600" algn="l" defTabSz="1097280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2"/>
                </a:solidFill>
                <a:latin typeface="Arial Regular" charset="0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800" b="1" dirty="0"/>
              <a:t>IBM TLS SERVICE OFFERING</a:t>
            </a:r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1C8F4BC0-9DE7-CC38-48E9-A0CA1A0BC5FF}"/>
              </a:ext>
            </a:extLst>
          </p:cNvPr>
          <p:cNvSpPr/>
          <p:nvPr userDrawn="1"/>
        </p:nvSpPr>
        <p:spPr>
          <a:xfrm rot="5400000">
            <a:off x="496009" y="618815"/>
            <a:ext cx="731520" cy="411480"/>
          </a:xfrm>
          <a:prstGeom prst="triangle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1DC7EFF-7C65-D2D8-3B27-2A373B5F75D8}"/>
              </a:ext>
            </a:extLst>
          </p:cNvPr>
          <p:cNvCxnSpPr/>
          <p:nvPr userDrawn="1"/>
        </p:nvCxnSpPr>
        <p:spPr>
          <a:xfrm>
            <a:off x="137160" y="7925509"/>
            <a:ext cx="54864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639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1DC7EFF-7C65-D2D8-3B27-2A373B5F75D8}"/>
              </a:ext>
            </a:extLst>
          </p:cNvPr>
          <p:cNvCxnSpPr/>
          <p:nvPr userDrawn="1"/>
        </p:nvCxnSpPr>
        <p:spPr>
          <a:xfrm>
            <a:off x="137160" y="7925509"/>
            <a:ext cx="54864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5">
            <a:extLst>
              <a:ext uri="{FF2B5EF4-FFF2-40B4-BE49-F238E27FC236}">
                <a16:creationId xmlns:a16="http://schemas.microsoft.com/office/drawing/2014/main" id="{FA7232B8-9C96-B0EA-6D85-EE2F94699A10}"/>
              </a:ext>
            </a:extLst>
          </p:cNvPr>
          <p:cNvSpPr/>
          <p:nvPr userDrawn="1"/>
        </p:nvSpPr>
        <p:spPr>
          <a:xfrm flipV="1">
            <a:off x="2540" y="0"/>
            <a:ext cx="14630400" cy="1508760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0802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mall typ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 userDrawn="1"/>
        </p:nvCxnSpPr>
        <p:spPr>
          <a:xfrm>
            <a:off x="182880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65760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6472" y="7260336"/>
            <a:ext cx="2131024" cy="8485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272" y="7544257"/>
            <a:ext cx="570973" cy="230561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114800" y="488852"/>
            <a:ext cx="6858000" cy="1188720"/>
          </a:xfrm>
        </p:spPr>
        <p:txBody>
          <a:bodyPr>
            <a:noAutofit/>
          </a:bodyPr>
          <a:lstStyle>
            <a:lvl1pPr marL="0" indent="0">
              <a:tabLst/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9436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105156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36576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6059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1928" y="3502152"/>
            <a:ext cx="2263140" cy="8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1438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_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690" y="3502152"/>
            <a:ext cx="2261616" cy="8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549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527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3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 flipV="1">
            <a:off x="0" y="0"/>
            <a:ext cx="14630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85800"/>
            <a:ext cx="12344400" cy="1143000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t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03AEC0C-2317-6350-2E70-6F33F836B20D}"/>
              </a:ext>
            </a:extLst>
          </p:cNvPr>
          <p:cNvSpPr/>
          <p:nvPr userDrawn="1"/>
        </p:nvSpPr>
        <p:spPr>
          <a:xfrm flipV="1">
            <a:off x="2540" y="0"/>
            <a:ext cx="14630400" cy="1508760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92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 flipV="1">
            <a:off x="0" y="0"/>
            <a:ext cx="14630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  <a:prstGeom prst="rect">
            <a:avLst/>
          </a:prstGeom>
        </p:spPr>
        <p:txBody>
          <a:bodyPr t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03AEC0C-2317-6350-2E70-6F33F836B20D}"/>
              </a:ext>
            </a:extLst>
          </p:cNvPr>
          <p:cNvSpPr/>
          <p:nvPr userDrawn="1"/>
        </p:nvSpPr>
        <p:spPr>
          <a:xfrm flipV="1">
            <a:off x="0" y="0"/>
            <a:ext cx="14632940" cy="1508760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pic>
        <p:nvPicPr>
          <p:cNvPr id="6" name="Picture 14">
            <a:extLst>
              <a:ext uri="{FF2B5EF4-FFF2-40B4-BE49-F238E27FC236}">
                <a16:creationId xmlns:a16="http://schemas.microsoft.com/office/drawing/2014/main" id="{EA3534E5-C4B2-8473-5FE3-83F4F18EDA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12" y="7818143"/>
            <a:ext cx="566118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90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3463A96-3D66-291E-D4C2-515EFCCB0038}"/>
              </a:ext>
            </a:extLst>
          </p:cNvPr>
          <p:cNvSpPr/>
          <p:nvPr userDrawn="1"/>
        </p:nvSpPr>
        <p:spPr>
          <a:xfrm>
            <a:off x="0" y="0"/>
            <a:ext cx="822960" cy="8229600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字版面配置區 1">
            <a:extLst>
              <a:ext uri="{FF2B5EF4-FFF2-40B4-BE49-F238E27FC236}">
                <a16:creationId xmlns:a16="http://schemas.microsoft.com/office/drawing/2014/main" id="{465C2CE4-27DF-BD92-E6B0-39BAA73F03C0}"/>
              </a:ext>
            </a:extLst>
          </p:cNvPr>
          <p:cNvSpPr txBox="1">
            <a:spLocks/>
          </p:cNvSpPr>
          <p:nvPr userDrawn="1"/>
        </p:nvSpPr>
        <p:spPr>
          <a:xfrm>
            <a:off x="67518" y="4389120"/>
            <a:ext cx="594360" cy="3536389"/>
          </a:xfrm>
          <a:prstGeom prst="rect">
            <a:avLst/>
          </a:prstGeom>
        </p:spPr>
        <p:txBody>
          <a:bodyPr vert="eaVert"/>
          <a:lstStyle>
            <a:lvl1pPr marL="0" indent="0" algn="l" defTabSz="1097280" rtl="0" eaLnBrk="1" latinLnBrk="0" hangingPunct="1">
              <a:lnSpc>
                <a:spcPct val="105000"/>
              </a:lnSpc>
              <a:spcBef>
                <a:spcPts val="1200"/>
              </a:spcBef>
              <a:buFontTx/>
              <a:buNone/>
              <a:tabLst/>
              <a:defRPr sz="2000" b="0" i="0" kern="1200">
                <a:solidFill>
                  <a:schemeClr val="bg2"/>
                </a:solidFill>
                <a:latin typeface="+mn-lt"/>
                <a:ea typeface="IBM Plex Sans" panose="020B0503050000000000" pitchFamily="34" charset="0"/>
                <a:cs typeface="Arial" charset="0"/>
              </a:defRPr>
            </a:lvl1pPr>
            <a:lvl2pPr marL="228600" indent="-228600" algn="l" defTabSz="1097280" rtl="0" eaLnBrk="1" latinLnBrk="0" hangingPunct="1">
              <a:lnSpc>
                <a:spcPct val="105000"/>
              </a:lnSpc>
              <a:spcBef>
                <a:spcPts val="1000"/>
              </a:spcBef>
              <a:buFont typeface="LucidaGrande" charset="0"/>
              <a:buChar char="-"/>
              <a:defRPr sz="2000" b="0" i="0" kern="1200">
                <a:solidFill>
                  <a:schemeClr val="bg2"/>
                </a:solidFill>
                <a:latin typeface="+mn-lt"/>
                <a:ea typeface="IBM Plex Sans" panose="020B0503050000000000" pitchFamily="34" charset="0"/>
                <a:cs typeface="Arial" charset="0"/>
              </a:defRPr>
            </a:lvl2pPr>
            <a:lvl3pPr marL="457200" indent="-228600" algn="l" defTabSz="1097280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2"/>
                </a:solidFill>
                <a:latin typeface="+mn-lt"/>
                <a:ea typeface="IBM Plex Sans" panose="020B0503050000000000" pitchFamily="34" charset="0"/>
                <a:cs typeface="Arial" charset="0"/>
              </a:defRPr>
            </a:lvl3pPr>
            <a:lvl4pPr marL="685800" indent="-228600" algn="l" defTabSz="1097280" rtl="0" eaLnBrk="1" latinLnBrk="0" hangingPunct="1">
              <a:lnSpc>
                <a:spcPct val="105000"/>
              </a:lnSpc>
              <a:spcBef>
                <a:spcPts val="0"/>
              </a:spcBef>
              <a:buFont typeface=".AppleSystemUIFont" charset="-120"/>
              <a:buChar char="–"/>
              <a:defRPr sz="2000" b="0" i="0" kern="1200">
                <a:solidFill>
                  <a:schemeClr val="bg2"/>
                </a:solidFill>
                <a:latin typeface="Arial Regular" charset="0"/>
                <a:ea typeface="+mn-ea"/>
                <a:cs typeface="+mn-cs"/>
              </a:defRPr>
            </a:lvl4pPr>
            <a:lvl5pPr marL="914400" indent="-228600" algn="l" defTabSz="1097280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2"/>
                </a:solidFill>
                <a:latin typeface="Arial Regular" charset="0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800" b="1" dirty="0"/>
              <a:t>IBM TLS SERVICE OFFERING</a:t>
            </a:r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1C8F4BC0-9DE7-CC38-48E9-A0CA1A0BC5FF}"/>
              </a:ext>
            </a:extLst>
          </p:cNvPr>
          <p:cNvSpPr/>
          <p:nvPr userDrawn="1"/>
        </p:nvSpPr>
        <p:spPr>
          <a:xfrm rot="5400000">
            <a:off x="496009" y="618815"/>
            <a:ext cx="731520" cy="411480"/>
          </a:xfrm>
          <a:prstGeom prst="triangle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1DC7EFF-7C65-D2D8-3B27-2A373B5F75D8}"/>
              </a:ext>
            </a:extLst>
          </p:cNvPr>
          <p:cNvCxnSpPr/>
          <p:nvPr userDrawn="1"/>
        </p:nvCxnSpPr>
        <p:spPr>
          <a:xfrm>
            <a:off x="137160" y="7925509"/>
            <a:ext cx="54864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74EECA73-8B25-8B15-CA69-869437CF3091}"/>
              </a:ext>
            </a:extLst>
          </p:cNvPr>
          <p:cNvGrpSpPr/>
          <p:nvPr userDrawn="1"/>
        </p:nvGrpSpPr>
        <p:grpSpPr>
          <a:xfrm flipH="1">
            <a:off x="13283682" y="441163"/>
            <a:ext cx="749259" cy="0"/>
            <a:chOff x="12965192" y="441163"/>
            <a:chExt cx="749259" cy="0"/>
          </a:xfrm>
        </p:grpSpPr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AB682B8B-C20F-0D99-ABEF-B44685472FEE}"/>
                </a:ext>
              </a:extLst>
            </p:cNvPr>
            <p:cNvCxnSpPr>
              <a:cxnSpLocks/>
            </p:cNvCxnSpPr>
            <p:nvPr/>
          </p:nvCxnSpPr>
          <p:spPr>
            <a:xfrm>
              <a:off x="12965192" y="441163"/>
              <a:ext cx="430768" cy="0"/>
            </a:xfrm>
            <a:prstGeom prst="line">
              <a:avLst/>
            </a:prstGeom>
            <a:ln w="76200" cap="rnd">
              <a:solidFill>
                <a:srgbClr val="002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5A9234E3-1A59-65CE-01B5-9FC17E7F6014}"/>
                </a:ext>
              </a:extLst>
            </p:cNvPr>
            <p:cNvCxnSpPr>
              <a:cxnSpLocks/>
            </p:cNvCxnSpPr>
            <p:nvPr/>
          </p:nvCxnSpPr>
          <p:spPr>
            <a:xfrm>
              <a:off x="13548360" y="441163"/>
              <a:ext cx="166091" cy="0"/>
            </a:xfrm>
            <a:prstGeom prst="line">
              <a:avLst/>
            </a:prstGeom>
            <a:ln w="76200" cap="rnd">
              <a:solidFill>
                <a:srgbClr val="002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14">
            <a:extLst>
              <a:ext uri="{FF2B5EF4-FFF2-40B4-BE49-F238E27FC236}">
                <a16:creationId xmlns:a16="http://schemas.microsoft.com/office/drawing/2014/main" id="{99660C2F-2130-700C-BD7B-533380CD5D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1392" y="7696909"/>
            <a:ext cx="566118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446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mall typ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 userDrawn="1"/>
        </p:nvCxnSpPr>
        <p:spPr>
          <a:xfrm>
            <a:off x="182880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65760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6472" y="7260336"/>
            <a:ext cx="2131024" cy="8485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272" y="7544257"/>
            <a:ext cx="570973" cy="230561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114800" y="488852"/>
            <a:ext cx="6858000" cy="1188720"/>
          </a:xfrm>
        </p:spPr>
        <p:txBody>
          <a:bodyPr>
            <a:noAutofit/>
          </a:bodyPr>
          <a:lstStyle>
            <a:lvl1pPr marL="0" indent="0">
              <a:tabLst/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9436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105156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36576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1560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1928" y="3502152"/>
            <a:ext cx="2263140" cy="8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688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_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690" y="3502152"/>
            <a:ext cx="2261616" cy="8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1409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44808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3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 flipV="1">
            <a:off x="0" y="0"/>
            <a:ext cx="14630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t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03AEC0C-2317-6350-2E70-6F33F836B20D}"/>
              </a:ext>
            </a:extLst>
          </p:cNvPr>
          <p:cNvSpPr/>
          <p:nvPr userDrawn="1"/>
        </p:nvSpPr>
        <p:spPr>
          <a:xfrm flipV="1">
            <a:off x="2540" y="0"/>
            <a:ext cx="14630400" cy="1508760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8495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-STD-2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7CFCC05-78DB-AD46-8BE4-CACF921B1A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9284" y="556285"/>
            <a:ext cx="4491683" cy="38743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i="0" cap="all" spc="59" baseline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Lato Black" panose="020F0502020204030203" pitchFamily="34" charset="0"/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BC1AF3D3-415E-B045-8BAD-3F9C5F47F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9282" y="1371600"/>
            <a:ext cx="12487276" cy="60350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617220" indent="-617220">
              <a:buClr>
                <a:schemeClr val="bg1">
                  <a:lumMod val="50000"/>
                </a:schemeClr>
              </a:buClr>
              <a:buFont typeface="Wingdings" pitchFamily="2" charset="2"/>
              <a:buChar char="n"/>
              <a:defRPr sz="1920">
                <a:latin typeface="IBM Plex Sans" panose="020B0503050203000203" pitchFamily="34" charset="0"/>
                <a:ea typeface="PingFang TC" panose="020B0400000000000000" pitchFamily="34" charset="-120"/>
              </a:defRPr>
            </a:lvl1pPr>
            <a:lvl2pPr marL="822940" indent="-274313">
              <a:buClr>
                <a:schemeClr val="bg1">
                  <a:lumMod val="50000"/>
                </a:schemeClr>
              </a:buClr>
              <a:buFont typeface="Wingdings" pitchFamily="2" charset="2"/>
              <a:buChar char="ü"/>
              <a:defRPr sz="1440">
                <a:latin typeface="IBM Plex Sans" panose="020B0503050203000203" pitchFamily="34" charset="0"/>
                <a:ea typeface="PingFang TC" panose="020B0400000000000000" pitchFamily="34" charset="-120"/>
              </a:defRPr>
            </a:lvl2pPr>
            <a:lvl3pPr>
              <a:defRPr sz="1080">
                <a:latin typeface="IBM Plex Sans" panose="020B0503050203000203" pitchFamily="34" charset="0"/>
                <a:ea typeface="PingFang TC" panose="020B0400000000000000" pitchFamily="34" charset="-120"/>
              </a:defRPr>
            </a:lvl3pPr>
            <a:lvl4pPr>
              <a:defRPr sz="1080">
                <a:latin typeface="IBM Plex Sans" panose="020B0503050203000203" pitchFamily="34" charset="0"/>
                <a:ea typeface="PingFang TC" panose="020B0400000000000000" pitchFamily="34" charset="-120"/>
              </a:defRPr>
            </a:lvl4pPr>
            <a:lvl5pPr>
              <a:defRPr sz="1080">
                <a:latin typeface="IBM Plex Sans" panose="020B0503050203000203" pitchFamily="34" charset="0"/>
                <a:ea typeface="PingFang TC" panose="020B0400000000000000" pitchFamily="34" charset="-120"/>
              </a:defRPr>
            </a:lvl5pPr>
          </a:lstStyle>
          <a:p>
            <a:pPr lvl="0"/>
            <a:r>
              <a:rPr lang="zh-TW" altLang="en-US" noProof="0" dirty="0"/>
              <a:t>按一下以編輯母片文字樣式</a:t>
            </a:r>
          </a:p>
          <a:p>
            <a:pPr lvl="1"/>
            <a:r>
              <a:rPr lang="en-US" altLang="zh-TW" noProof="0" dirty="0"/>
              <a:t> </a:t>
            </a:r>
            <a:r>
              <a:rPr lang="zh-TW" altLang="en-US" noProof="0" dirty="0"/>
              <a:t>第二層</a:t>
            </a: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487AB236-ACAB-9E36-F485-D034413D9966}"/>
              </a:ext>
            </a:extLst>
          </p:cNvPr>
          <p:cNvSpPr/>
          <p:nvPr userDrawn="1"/>
        </p:nvSpPr>
        <p:spPr>
          <a:xfrm flipV="1">
            <a:off x="1049655" y="1000696"/>
            <a:ext cx="12487276" cy="96583"/>
          </a:xfrm>
          <a:custGeom>
            <a:avLst/>
            <a:gdLst/>
            <a:ahLst/>
            <a:cxnLst/>
            <a:rect l="l" t="t" r="r" b="b"/>
            <a:pathLst>
              <a:path w="11311255">
                <a:moveTo>
                  <a:pt x="0" y="0"/>
                </a:moveTo>
                <a:lnTo>
                  <a:pt x="1131120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110">
              <a:latin typeface="IBM Plex Sans" panose="020B0503050203000203" pitchFamily="34" charset="0"/>
            </a:endParaRPr>
          </a:p>
        </p:txBody>
      </p:sp>
      <p:pic>
        <p:nvPicPr>
          <p:cNvPr id="27" name="Picture 14">
            <a:extLst>
              <a:ext uri="{FF2B5EF4-FFF2-40B4-BE49-F238E27FC236}">
                <a16:creationId xmlns:a16="http://schemas.microsoft.com/office/drawing/2014/main" id="{945C60E9-0B82-787A-C6D1-C6F3E762C0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898" y="7825199"/>
            <a:ext cx="561967" cy="226925"/>
          </a:xfrm>
          <a:prstGeom prst="rect">
            <a:avLst/>
          </a:prstGeom>
        </p:spPr>
      </p:pic>
      <p:grpSp>
        <p:nvGrpSpPr>
          <p:cNvPr id="28" name="Group 8">
            <a:extLst>
              <a:ext uri="{FF2B5EF4-FFF2-40B4-BE49-F238E27FC236}">
                <a16:creationId xmlns:a16="http://schemas.microsoft.com/office/drawing/2014/main" id="{1D3EF0CC-6F83-7C74-70B2-9443BC0ECF4B}"/>
              </a:ext>
            </a:extLst>
          </p:cNvPr>
          <p:cNvGrpSpPr/>
          <p:nvPr userDrawn="1"/>
        </p:nvGrpSpPr>
        <p:grpSpPr>
          <a:xfrm>
            <a:off x="1059283" y="7864095"/>
            <a:ext cx="3016570" cy="264685"/>
            <a:chOff x="914400" y="7899655"/>
            <a:chExt cx="2513808" cy="220571"/>
          </a:xfrm>
        </p:grpSpPr>
        <p:sp>
          <p:nvSpPr>
            <p:cNvPr id="29" name="Footer Placeholder 3">
              <a:extLst>
                <a:ext uri="{FF2B5EF4-FFF2-40B4-BE49-F238E27FC236}">
                  <a16:creationId xmlns:a16="http://schemas.microsoft.com/office/drawing/2014/main" id="{93158E15-6010-9923-175F-B2770317455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4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6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84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2022 IBM Corporation</a:t>
              </a:r>
              <a:r>
                <a:rPr lang="en-US" sz="840" b="0" i="0" baseline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84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30" name="Date Placeholder 2">
              <a:extLst>
                <a:ext uri="{FF2B5EF4-FFF2-40B4-BE49-F238E27FC236}">
                  <a16:creationId xmlns:a16="http://schemas.microsoft.com/office/drawing/2014/main" id="{D9500F05-5969-2D0F-75C4-D68E2912D94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056608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84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840" b="0" i="0" smtClean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11 November 2024</a:t>
              </a:fld>
              <a:endParaRPr lang="en-US" sz="840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31" name="Footer Placeholder 3">
            <a:extLst>
              <a:ext uri="{FF2B5EF4-FFF2-40B4-BE49-F238E27FC236}">
                <a16:creationId xmlns:a16="http://schemas.microsoft.com/office/drawing/2014/main" id="{BD72AC35-DDB0-A86D-C015-395351C1CD8B}"/>
              </a:ext>
            </a:extLst>
          </p:cNvPr>
          <p:cNvSpPr txBox="1">
            <a:spLocks/>
          </p:cNvSpPr>
          <p:nvPr userDrawn="1"/>
        </p:nvSpPr>
        <p:spPr>
          <a:xfrm>
            <a:off x="3885369" y="7864095"/>
            <a:ext cx="2741299" cy="26286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40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32" name="Slide Number Placeholder 2">
            <a:extLst>
              <a:ext uri="{FF2B5EF4-FFF2-40B4-BE49-F238E27FC236}">
                <a16:creationId xmlns:a16="http://schemas.microsoft.com/office/drawing/2014/main" id="{66178E25-7A56-FB7A-353B-18AE49715808}"/>
              </a:ext>
            </a:extLst>
          </p:cNvPr>
          <p:cNvSpPr txBox="1">
            <a:spLocks/>
          </p:cNvSpPr>
          <p:nvPr userDrawn="1"/>
        </p:nvSpPr>
        <p:spPr>
          <a:xfrm>
            <a:off x="14335888" y="7865920"/>
            <a:ext cx="393455" cy="26286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960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960" b="0" i="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52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_CB-1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9F512B77-DC05-74EE-7431-CBE1D9D200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05066" y="387262"/>
            <a:ext cx="9854404" cy="44519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80" b="1" i="0" cap="all" spc="59" baseline="0">
                <a:solidFill>
                  <a:schemeClr val="tx1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Lato Black" panose="020F0502020204030203" pitchFamily="34" charset="0"/>
              </a:defRPr>
            </a:lvl1pPr>
          </a:lstStyle>
          <a:p>
            <a:pPr lvl="0"/>
            <a:r>
              <a:rPr lang="hu-HU" altLang="zh-TW" dirty="0"/>
              <a:t>Global: Top </a:t>
            </a:r>
            <a:r>
              <a:rPr lang="hu-HU" altLang="zh-TW" dirty="0" err="1"/>
              <a:t>Deals</a:t>
            </a:r>
            <a:r>
              <a:rPr lang="hu-HU" altLang="zh-TW" dirty="0"/>
              <a:t> in Q1'22</a:t>
            </a:r>
            <a:endParaRPr lang="zh-TW" altLang="en-US" dirty="0"/>
          </a:p>
        </p:txBody>
      </p:sp>
      <p:sp>
        <p:nvSpPr>
          <p:cNvPr id="22" name="內容版面配置區 25">
            <a:extLst>
              <a:ext uri="{FF2B5EF4-FFF2-40B4-BE49-F238E27FC236}">
                <a16:creationId xmlns:a16="http://schemas.microsoft.com/office/drawing/2014/main" id="{77B677F1-14B2-94B0-F6AA-E56ECBFC1D7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11040" y="1705830"/>
            <a:ext cx="12477647" cy="5486400"/>
          </a:xfrm>
          <a:prstGeom prst="rect">
            <a:avLst/>
          </a:prstGeom>
        </p:spPr>
        <p:txBody>
          <a:bodyPr lIns="0" tIns="0"/>
          <a:lstStyle>
            <a:lvl1pPr>
              <a:defRPr sz="2400">
                <a:latin typeface="Roboto" panose="02000000000000000000" pitchFamily="2" charset="0"/>
              </a:defRPr>
            </a:lvl1pPr>
            <a:lvl2pPr>
              <a:defRPr sz="2400">
                <a:latin typeface="Roboto" panose="02000000000000000000" pitchFamily="2" charset="0"/>
              </a:defRPr>
            </a:lvl2pPr>
            <a:lvl3pPr>
              <a:defRPr sz="2400">
                <a:latin typeface="Roboto" panose="02000000000000000000" pitchFamily="2" charset="0"/>
              </a:defRPr>
            </a:lvl3pPr>
            <a:lvl4pPr>
              <a:defRPr sz="2400">
                <a:latin typeface="Roboto" panose="02000000000000000000" pitchFamily="2" charset="0"/>
              </a:defRPr>
            </a:lvl4pPr>
            <a:lvl5pPr>
              <a:defRPr sz="2400">
                <a:latin typeface="Roboto" panose="02000000000000000000" pitchFamily="2" charset="0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pic>
        <p:nvPicPr>
          <p:cNvPr id="10" name="Picture 14">
            <a:extLst>
              <a:ext uri="{FF2B5EF4-FFF2-40B4-BE49-F238E27FC236}">
                <a16:creationId xmlns:a16="http://schemas.microsoft.com/office/drawing/2014/main" id="{7F3147D2-36EB-1E68-51E3-4CD2CFFF81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898" y="7825199"/>
            <a:ext cx="561967" cy="226925"/>
          </a:xfrm>
          <a:prstGeom prst="rect">
            <a:avLst/>
          </a:prstGeom>
        </p:spPr>
      </p:pic>
      <p:grpSp>
        <p:nvGrpSpPr>
          <p:cNvPr id="11" name="Group 8">
            <a:extLst>
              <a:ext uri="{FF2B5EF4-FFF2-40B4-BE49-F238E27FC236}">
                <a16:creationId xmlns:a16="http://schemas.microsoft.com/office/drawing/2014/main" id="{7A4B45FB-A6CE-C77A-E573-4AB3FC765261}"/>
              </a:ext>
            </a:extLst>
          </p:cNvPr>
          <p:cNvGrpSpPr/>
          <p:nvPr userDrawn="1"/>
        </p:nvGrpSpPr>
        <p:grpSpPr>
          <a:xfrm>
            <a:off x="1121390" y="7864095"/>
            <a:ext cx="3016570" cy="264685"/>
            <a:chOff x="914400" y="7899655"/>
            <a:chExt cx="2513808" cy="220571"/>
          </a:xfrm>
        </p:grpSpPr>
        <p:sp>
          <p:nvSpPr>
            <p:cNvPr id="12" name="Footer Placeholder 3">
              <a:extLst>
                <a:ext uri="{FF2B5EF4-FFF2-40B4-BE49-F238E27FC236}">
                  <a16:creationId xmlns:a16="http://schemas.microsoft.com/office/drawing/2014/main" id="{52B7ED43-239E-883F-48C3-16FFAE5A787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4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6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84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2022 IBM Corporation</a:t>
              </a:r>
              <a:r>
                <a:rPr lang="en-US" sz="840" b="0" i="0" baseline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84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3" name="Date Placeholder 2">
              <a:extLst>
                <a:ext uri="{FF2B5EF4-FFF2-40B4-BE49-F238E27FC236}">
                  <a16:creationId xmlns:a16="http://schemas.microsoft.com/office/drawing/2014/main" id="{1B6F05F5-D28C-8A04-7C76-247C9891F6F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056608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84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840" b="0" i="0" smtClean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11 November 2024</a:t>
              </a:fld>
              <a:endParaRPr lang="en-US" sz="840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1D60C001-1CB6-734F-D9B4-4E9D0ABFF511}"/>
              </a:ext>
            </a:extLst>
          </p:cNvPr>
          <p:cNvSpPr txBox="1">
            <a:spLocks/>
          </p:cNvSpPr>
          <p:nvPr userDrawn="1"/>
        </p:nvSpPr>
        <p:spPr>
          <a:xfrm>
            <a:off x="3885369" y="7864095"/>
            <a:ext cx="2741299" cy="26286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40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01980629-A094-9835-9961-70CE7FC1D9FC}"/>
              </a:ext>
            </a:extLst>
          </p:cNvPr>
          <p:cNvSpPr txBox="1">
            <a:spLocks/>
          </p:cNvSpPr>
          <p:nvPr userDrawn="1"/>
        </p:nvSpPr>
        <p:spPr>
          <a:xfrm>
            <a:off x="12814192" y="7865920"/>
            <a:ext cx="393455" cy="26286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960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960" b="0" i="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63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Report_IBM-1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7CFCC05-78DB-AD46-8BE4-CACF921B1A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4715" y="769962"/>
            <a:ext cx="4248046" cy="254080"/>
          </a:xfrm>
          <a:prstGeom prst="rect">
            <a:avLst/>
          </a:prstGeom>
        </p:spPr>
        <p:txBody>
          <a:bodyPr lIns="0" tIns="0" rIns="0" bIns="0"/>
          <a:lstStyle>
            <a:lvl1pPr marL="15240" marR="0" indent="0" algn="l" defTabSz="109728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hu-HU" altLang="zh-TW" sz="144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cs typeface="Roboto"/>
              </a:defRPr>
            </a:lvl1pPr>
          </a:lstStyle>
          <a:p>
            <a:pPr marL="15240" marR="0" lvl="0" indent="0" algn="l" defTabSz="109728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altLang="zh-TW" sz="1440" b="1" i="0" u="none" strike="noStrike" kern="1200" cap="none" spc="-12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Roboto"/>
              </a:rPr>
              <a:t>Topic</a:t>
            </a:r>
            <a:r>
              <a:rPr kumimoji="0" lang="hu-HU" altLang="zh-TW" sz="1440" b="1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Roboto"/>
              </a:rPr>
              <a:t> </a:t>
            </a:r>
            <a:r>
              <a:rPr kumimoji="0" lang="hu-HU" altLang="zh-TW" sz="1440" b="0" i="0" u="none" strike="noStrike" kern="1200" cap="none" spc="-6" normalizeH="0" baseline="0" noProof="0" dirty="0">
                <a:ln>
                  <a:noFill/>
                </a:ln>
                <a:solidFill>
                  <a:srgbClr val="75797B"/>
                </a:solidFill>
                <a:effectLst/>
                <a:uLnTx/>
                <a:uFillTx/>
                <a:latin typeface="Roboto"/>
                <a:ea typeface="+mn-ea"/>
                <a:cs typeface="Roboto"/>
              </a:rPr>
              <a:t>| </a:t>
            </a:r>
            <a:r>
              <a:rPr kumimoji="0" lang="hu-HU" altLang="zh-TW" sz="1440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Roboto"/>
              </a:rPr>
              <a:t>Global </a:t>
            </a:r>
            <a:r>
              <a:rPr kumimoji="0" lang="hu-HU" altLang="zh-TW" sz="1440" b="0" i="0" u="none" strike="noStrike" kern="1200" cap="none" spc="-6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Roboto"/>
              </a:rPr>
              <a:t>Info</a:t>
            </a:r>
            <a:r>
              <a:rPr kumimoji="0" lang="hu-HU" altLang="zh-TW" sz="1440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Roboto"/>
              </a:rPr>
              <a:t> </a:t>
            </a:r>
            <a:r>
              <a:rPr kumimoji="0" lang="hu-HU" altLang="zh-TW" sz="1440" b="0" i="0" u="none" strike="noStrike" kern="1200" cap="none" spc="-6" normalizeH="0" baseline="0" noProof="0" dirty="0">
                <a:ln>
                  <a:noFill/>
                </a:ln>
                <a:solidFill>
                  <a:srgbClr val="75797B"/>
                </a:solidFill>
                <a:effectLst/>
                <a:uLnTx/>
                <a:uFillTx/>
                <a:latin typeface="Roboto"/>
                <a:ea typeface="+mn-ea"/>
                <a:cs typeface="Roboto"/>
              </a:rPr>
              <a:t>| </a:t>
            </a:r>
            <a:r>
              <a:rPr kumimoji="0" lang="hu-HU" altLang="zh-TW" sz="1440" b="0" i="0" u="none" strike="noStrike" kern="1200" cap="none" spc="-6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Roboto"/>
              </a:rPr>
              <a:t>Other</a:t>
            </a:r>
            <a:r>
              <a:rPr kumimoji="0" lang="hu-HU" altLang="zh-TW" sz="1440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Roboto"/>
              </a:rPr>
              <a:t> </a:t>
            </a:r>
            <a:r>
              <a:rPr kumimoji="0" lang="hu-HU" altLang="zh-TW" sz="1440" b="0" i="0" u="none" strike="noStrike" kern="1200" cap="none" spc="-6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Roboto"/>
              </a:rPr>
              <a:t>Info</a:t>
            </a:r>
            <a:endParaRPr kumimoji="0" lang="hu-HU" altLang="zh-TW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+mn-ea"/>
              <a:cs typeface="Roboto"/>
            </a:endParaRP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9F512B77-DC05-74EE-7431-CBE1D9D200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05066" y="1102961"/>
            <a:ext cx="9854404" cy="44519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80" b="1" i="0" cap="all" spc="59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Lato Black" panose="020F0502020204030203" pitchFamily="34" charset="0"/>
              </a:defRPr>
            </a:lvl1pPr>
          </a:lstStyle>
          <a:p>
            <a:pPr lvl="0"/>
            <a:r>
              <a:rPr lang="hu-HU" altLang="zh-TW" dirty="0"/>
              <a:t>Global: Top </a:t>
            </a:r>
            <a:r>
              <a:rPr lang="hu-HU" altLang="zh-TW" dirty="0" err="1"/>
              <a:t>Deals</a:t>
            </a:r>
            <a:r>
              <a:rPr lang="hu-HU" altLang="zh-TW" dirty="0"/>
              <a:t> in Q1'22</a:t>
            </a:r>
            <a:endParaRPr lang="zh-TW" altLang="en-US" dirty="0"/>
          </a:p>
        </p:txBody>
      </p:sp>
      <p:sp>
        <p:nvSpPr>
          <p:cNvPr id="22" name="內容版面配置區 25">
            <a:extLst>
              <a:ext uri="{FF2B5EF4-FFF2-40B4-BE49-F238E27FC236}">
                <a16:creationId xmlns:a16="http://schemas.microsoft.com/office/drawing/2014/main" id="{77B677F1-14B2-94B0-F6AA-E56ECBFC1D7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11040" y="1920240"/>
            <a:ext cx="12477647" cy="5486400"/>
          </a:xfrm>
          <a:prstGeom prst="rect">
            <a:avLst/>
          </a:prstGeom>
        </p:spPr>
        <p:txBody>
          <a:bodyPr lIns="0" tIns="0"/>
          <a:lstStyle>
            <a:lvl1pPr>
              <a:defRPr sz="2400">
                <a:latin typeface="Roboto" panose="02000000000000000000" pitchFamily="2" charset="0"/>
              </a:defRPr>
            </a:lvl1pPr>
            <a:lvl2pPr>
              <a:defRPr sz="2400">
                <a:latin typeface="Roboto" panose="02000000000000000000" pitchFamily="2" charset="0"/>
              </a:defRPr>
            </a:lvl2pPr>
            <a:lvl3pPr>
              <a:defRPr sz="2400">
                <a:latin typeface="Roboto" panose="02000000000000000000" pitchFamily="2" charset="0"/>
              </a:defRPr>
            </a:lvl3pPr>
            <a:lvl4pPr>
              <a:defRPr sz="2400">
                <a:latin typeface="Roboto" panose="02000000000000000000" pitchFamily="2" charset="0"/>
              </a:defRPr>
            </a:lvl4pPr>
            <a:lvl5pPr>
              <a:defRPr sz="2400">
                <a:latin typeface="Roboto" panose="02000000000000000000" pitchFamily="2" charset="0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pic>
        <p:nvPicPr>
          <p:cNvPr id="10" name="Picture 14">
            <a:extLst>
              <a:ext uri="{FF2B5EF4-FFF2-40B4-BE49-F238E27FC236}">
                <a16:creationId xmlns:a16="http://schemas.microsoft.com/office/drawing/2014/main" id="{7F3147D2-36EB-1E68-51E3-4CD2CFFF81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898" y="7805038"/>
            <a:ext cx="561967" cy="226925"/>
          </a:xfrm>
          <a:prstGeom prst="rect">
            <a:avLst/>
          </a:prstGeom>
        </p:spPr>
      </p:pic>
      <p:grpSp>
        <p:nvGrpSpPr>
          <p:cNvPr id="11" name="Group 8">
            <a:extLst>
              <a:ext uri="{FF2B5EF4-FFF2-40B4-BE49-F238E27FC236}">
                <a16:creationId xmlns:a16="http://schemas.microsoft.com/office/drawing/2014/main" id="{7A4B45FB-A6CE-C77A-E573-4AB3FC765261}"/>
              </a:ext>
            </a:extLst>
          </p:cNvPr>
          <p:cNvGrpSpPr/>
          <p:nvPr userDrawn="1"/>
        </p:nvGrpSpPr>
        <p:grpSpPr>
          <a:xfrm>
            <a:off x="1121390" y="7355145"/>
            <a:ext cx="3016570" cy="264685"/>
            <a:chOff x="914400" y="7899655"/>
            <a:chExt cx="2513808" cy="220571"/>
          </a:xfrm>
        </p:grpSpPr>
        <p:sp>
          <p:nvSpPr>
            <p:cNvPr id="12" name="Footer Placeholder 3">
              <a:extLst>
                <a:ext uri="{FF2B5EF4-FFF2-40B4-BE49-F238E27FC236}">
                  <a16:creationId xmlns:a16="http://schemas.microsoft.com/office/drawing/2014/main" id="{52B7ED43-239E-883F-48C3-16FFAE5A787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4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6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84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2022 IBM Corporation</a:t>
              </a:r>
              <a:r>
                <a:rPr lang="en-US" sz="840" b="0" i="0" baseline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84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3" name="Date Placeholder 2">
              <a:extLst>
                <a:ext uri="{FF2B5EF4-FFF2-40B4-BE49-F238E27FC236}">
                  <a16:creationId xmlns:a16="http://schemas.microsoft.com/office/drawing/2014/main" id="{1B6F05F5-D28C-8A04-7C76-247C9891F6F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056608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84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840" b="0" i="0" smtClean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11 November 2024</a:t>
              </a:fld>
              <a:endParaRPr lang="en-US" sz="840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1D60C001-1CB6-734F-D9B4-4E9D0ABFF511}"/>
              </a:ext>
            </a:extLst>
          </p:cNvPr>
          <p:cNvSpPr txBox="1">
            <a:spLocks/>
          </p:cNvSpPr>
          <p:nvPr userDrawn="1"/>
        </p:nvSpPr>
        <p:spPr>
          <a:xfrm>
            <a:off x="3885369" y="7355145"/>
            <a:ext cx="2741299" cy="26286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40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01980629-A094-9835-9961-70CE7FC1D9FC}"/>
              </a:ext>
            </a:extLst>
          </p:cNvPr>
          <p:cNvSpPr txBox="1">
            <a:spLocks/>
          </p:cNvSpPr>
          <p:nvPr userDrawn="1"/>
        </p:nvSpPr>
        <p:spPr>
          <a:xfrm>
            <a:off x="12814192" y="7356970"/>
            <a:ext cx="393455" cy="26286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960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960" b="0" i="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47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圖排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圖片版面配置區 3">
            <a:extLst>
              <a:ext uri="{FF2B5EF4-FFF2-40B4-BE49-F238E27FC236}">
                <a16:creationId xmlns:a16="http://schemas.microsoft.com/office/drawing/2014/main" id="{01B5D4A9-84D3-1CF2-67FE-8688DC7079F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51002" y="-6610"/>
            <a:ext cx="7679399" cy="4121410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19" name="圖片版面配置區 3">
            <a:extLst>
              <a:ext uri="{FF2B5EF4-FFF2-40B4-BE49-F238E27FC236}">
                <a16:creationId xmlns:a16="http://schemas.microsoft.com/office/drawing/2014/main" id="{A3F00ED5-995D-A032-F3B8-6857912DA33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51002" y="4131326"/>
            <a:ext cx="7679399" cy="4121410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20" name="圖片版面配置區 3">
            <a:extLst>
              <a:ext uri="{FF2B5EF4-FFF2-40B4-BE49-F238E27FC236}">
                <a16:creationId xmlns:a16="http://schemas.microsoft.com/office/drawing/2014/main" id="{E69FDD90-3132-21FD-A35B-52983DB972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600610" y="-6610"/>
            <a:ext cx="7679399" cy="4121410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21" name="圖片版面配置區 3">
            <a:extLst>
              <a:ext uri="{FF2B5EF4-FFF2-40B4-BE49-F238E27FC236}">
                <a16:creationId xmlns:a16="http://schemas.microsoft.com/office/drawing/2014/main" id="{9EADE3ED-8A38-9E1A-4448-ECD6D3B2FC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600610" y="4131326"/>
            <a:ext cx="7679399" cy="4121410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1703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_small typ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 userDrawn="1"/>
        </p:nvCxnSpPr>
        <p:spPr>
          <a:xfrm>
            <a:off x="182880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65760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6472" y="7260336"/>
            <a:ext cx="2131024" cy="8485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272" y="7544257"/>
            <a:ext cx="570973" cy="230561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114800" y="488852"/>
            <a:ext cx="6858000" cy="1188720"/>
          </a:xfrm>
        </p:spPr>
        <p:txBody>
          <a:bodyPr>
            <a:noAutofit/>
          </a:bodyPr>
          <a:lstStyle>
            <a:lvl1pPr marL="0" indent="0">
              <a:tabLst/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9436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105156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36576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7460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spTree>
      <p:nvGrpSpPr>
        <p:cNvPr id="1" name="Shape 5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5" name="Google Shape;5545;p487"/>
          <p:cNvSpPr txBox="1">
            <a:spLocks noGrp="1"/>
          </p:cNvSpPr>
          <p:nvPr>
            <p:ph type="body" idx="1"/>
          </p:nvPr>
        </p:nvSpPr>
        <p:spPr>
          <a:xfrm>
            <a:off x="420240" y="321280"/>
            <a:ext cx="13789920" cy="84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marL="731502" marR="0" lvl="0" indent="-365750" algn="l" rtl="0">
              <a:lnSpc>
                <a:spcPct val="90000"/>
              </a:lnSpc>
              <a:spcBef>
                <a:spcPts val="128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Arial"/>
              <a:buNone/>
              <a:defRPr sz="528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463004" marR="0" lvl="1" indent="-548627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•"/>
              <a:defRPr sz="288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194505" marR="0" lvl="2" indent="-518147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Arial"/>
              <a:buChar char="•"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926007" marR="0" lvl="3" indent="-507988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  <a:defRPr sz="224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657509" marR="0" lvl="4" indent="-507988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  <a:defRPr sz="224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389011" marR="0" lvl="5" indent="-507988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  <a:defRPr sz="224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5120512" marR="0" lvl="6" indent="-507988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  <a:defRPr sz="224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5852014" marR="0" lvl="7" indent="-507988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  <a:defRPr sz="224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583516" marR="0" lvl="8" indent="-507988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  <a:defRPr sz="224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6" name="Google Shape;5546;p487"/>
          <p:cNvSpPr txBox="1">
            <a:spLocks noGrp="1"/>
          </p:cNvSpPr>
          <p:nvPr>
            <p:ph type="sldNum" idx="12"/>
          </p:nvPr>
        </p:nvSpPr>
        <p:spPr>
          <a:xfrm>
            <a:off x="13690854" y="7599762"/>
            <a:ext cx="877920" cy="62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208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208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208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208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208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208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208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208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208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59768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-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H="1">
            <a:off x="0" y="0"/>
            <a:ext cx="3657600" cy="822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57400"/>
            <a:ext cx="2971800" cy="3657600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1" y="265176"/>
            <a:ext cx="2971800" cy="822960"/>
          </a:xfrm>
        </p:spPr>
        <p:txBody>
          <a:bodyPr t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7315201" y="2057401"/>
            <a:ext cx="3429000" cy="5257800"/>
          </a:xfrm>
        </p:spPr>
        <p:txBody>
          <a:bodyPr t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3886200" y="2057401"/>
            <a:ext cx="3200400" cy="5257800"/>
          </a:xfrm>
        </p:spPr>
        <p:txBody>
          <a:bodyPr t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10972800" y="0"/>
            <a:ext cx="3657600" cy="8229600"/>
          </a:xfrm>
        </p:spPr>
        <p:txBody>
          <a:bodyPr lIns="228600" tIns="2057400" rIns="9144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1" y="7315201"/>
            <a:ext cx="3017522" cy="484632"/>
          </a:xfrm>
        </p:spPr>
        <p:txBody>
          <a:bodyPr tIns="0" anchor="b"/>
          <a:lstStyle>
            <a:lvl1pPr>
              <a:defRPr sz="800" b="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901"/>
            </a:lvl2pPr>
            <a:lvl3pPr>
              <a:defRPr sz="901"/>
            </a:lvl3pPr>
            <a:lvl4pPr>
              <a:defRPr sz="901"/>
            </a:lvl4pPr>
            <a:lvl5pPr>
              <a:defRPr sz="901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14401" y="7899658"/>
            <a:ext cx="2713350" cy="220571"/>
            <a:chOff x="914400" y="7899655"/>
            <a:chExt cx="2713350" cy="220571"/>
          </a:xfrm>
        </p:grpSpPr>
        <p:sp>
          <p:nvSpPr>
            <p:cNvPr id="14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8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© 2022 IBM Corporation</a:t>
              </a:r>
              <a:r>
                <a:rPr lang="en-US" sz="798" b="0" i="0" baseline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8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6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8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8" b="0" i="0" smtClean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11 November 2024</a:t>
              </a:fld>
              <a:endParaRPr lang="en-US" sz="798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8" name="Slide Number Placeholder 2"/>
          <p:cNvSpPr txBox="1">
            <a:spLocks/>
          </p:cNvSpPr>
          <p:nvPr userDrawn="1"/>
        </p:nvSpPr>
        <p:spPr>
          <a:xfrm>
            <a:off x="454859" y="7893792"/>
            <a:ext cx="327878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4258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2620372"/>
            <a:ext cx="14630400" cy="2924440"/>
          </a:xfrm>
          <a:prstGeom prst="rect">
            <a:avLst/>
          </a:prstGeom>
          <a:solidFill>
            <a:srgbClr val="002FA7"/>
          </a:solidFill>
          <a:ln>
            <a:noFill/>
          </a:ln>
          <a:effectLst>
            <a:outerShdw blurRad="50800" dist="381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92" dirty="0"/>
          </a:p>
        </p:txBody>
      </p:sp>
      <p:sp>
        <p:nvSpPr>
          <p:cNvPr id="5" name="平行四边形 15"/>
          <p:cNvSpPr/>
          <p:nvPr userDrawn="1"/>
        </p:nvSpPr>
        <p:spPr>
          <a:xfrm>
            <a:off x="802698" y="2470122"/>
            <a:ext cx="3613345" cy="3237223"/>
          </a:xfrm>
          <a:custGeom>
            <a:avLst/>
            <a:gdLst>
              <a:gd name="connsiteX0" fmla="*/ 0 w 7765576"/>
              <a:gd name="connsiteY0" fmla="*/ 6858000 h 6858000"/>
              <a:gd name="connsiteX1" fmla="*/ 1864622 w 7765576"/>
              <a:gd name="connsiteY1" fmla="*/ 0 h 6858000"/>
              <a:gd name="connsiteX2" fmla="*/ 7765576 w 7765576"/>
              <a:gd name="connsiteY2" fmla="*/ 0 h 6858000"/>
              <a:gd name="connsiteX3" fmla="*/ 5900954 w 7765576"/>
              <a:gd name="connsiteY3" fmla="*/ 6858000 h 6858000"/>
              <a:gd name="connsiteX4" fmla="*/ 0 w 7765576"/>
              <a:gd name="connsiteY4" fmla="*/ 6858000 h 6858000"/>
              <a:gd name="connsiteX0" fmla="*/ 0 w 7670042"/>
              <a:gd name="connsiteY0" fmla="*/ 6871648 h 6871648"/>
              <a:gd name="connsiteX1" fmla="*/ 1769088 w 7670042"/>
              <a:gd name="connsiteY1" fmla="*/ 0 h 6871648"/>
              <a:gd name="connsiteX2" fmla="*/ 7670042 w 7670042"/>
              <a:gd name="connsiteY2" fmla="*/ 0 h 6871648"/>
              <a:gd name="connsiteX3" fmla="*/ 5805420 w 7670042"/>
              <a:gd name="connsiteY3" fmla="*/ 6858000 h 6871648"/>
              <a:gd name="connsiteX4" fmla="*/ 0 w 7670042"/>
              <a:gd name="connsiteY4" fmla="*/ 6871648 h 6871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0042" h="6871648">
                <a:moveTo>
                  <a:pt x="0" y="6871648"/>
                </a:moveTo>
                <a:lnTo>
                  <a:pt x="1769088" y="0"/>
                </a:lnTo>
                <a:lnTo>
                  <a:pt x="7670042" y="0"/>
                </a:lnTo>
                <a:lnTo>
                  <a:pt x="5805420" y="6858000"/>
                </a:lnTo>
                <a:lnTo>
                  <a:pt x="0" y="6871648"/>
                </a:lnTo>
                <a:close/>
              </a:path>
            </a:pathLst>
          </a:custGeom>
          <a:solidFill>
            <a:srgbClr val="A5A6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92"/>
          </a:p>
        </p:txBody>
      </p:sp>
      <p:sp>
        <p:nvSpPr>
          <p:cNvPr id="6" name="平行四边形 5"/>
          <p:cNvSpPr/>
          <p:nvPr userDrawn="1"/>
        </p:nvSpPr>
        <p:spPr>
          <a:xfrm>
            <a:off x="769942" y="2453743"/>
            <a:ext cx="3626204" cy="3250082"/>
          </a:xfrm>
          <a:custGeom>
            <a:avLst/>
            <a:gdLst>
              <a:gd name="connsiteX0" fmla="*/ 0 w 7424382"/>
              <a:gd name="connsiteY0" fmla="*/ 6858000 h 6858000"/>
              <a:gd name="connsiteX1" fmla="*/ 1864622 w 7424382"/>
              <a:gd name="connsiteY1" fmla="*/ 0 h 6858000"/>
              <a:gd name="connsiteX2" fmla="*/ 7424382 w 7424382"/>
              <a:gd name="connsiteY2" fmla="*/ 0 h 6858000"/>
              <a:gd name="connsiteX3" fmla="*/ 5559760 w 7424382"/>
              <a:gd name="connsiteY3" fmla="*/ 6858000 h 6858000"/>
              <a:gd name="connsiteX4" fmla="*/ 0 w 7424382"/>
              <a:gd name="connsiteY4" fmla="*/ 6858000 h 6858000"/>
              <a:gd name="connsiteX0" fmla="*/ 0 w 7765576"/>
              <a:gd name="connsiteY0" fmla="*/ 6871648 h 6871648"/>
              <a:gd name="connsiteX1" fmla="*/ 1864622 w 7765576"/>
              <a:gd name="connsiteY1" fmla="*/ 13648 h 6871648"/>
              <a:gd name="connsiteX2" fmla="*/ 7765576 w 7765576"/>
              <a:gd name="connsiteY2" fmla="*/ 0 h 6871648"/>
              <a:gd name="connsiteX3" fmla="*/ 5559760 w 7765576"/>
              <a:gd name="connsiteY3" fmla="*/ 6871648 h 6871648"/>
              <a:gd name="connsiteX4" fmla="*/ 0 w 7765576"/>
              <a:gd name="connsiteY4" fmla="*/ 6871648 h 6871648"/>
              <a:gd name="connsiteX0" fmla="*/ 0 w 7997588"/>
              <a:gd name="connsiteY0" fmla="*/ 6858001 h 6871648"/>
              <a:gd name="connsiteX1" fmla="*/ 2096634 w 7997588"/>
              <a:gd name="connsiteY1" fmla="*/ 13648 h 6871648"/>
              <a:gd name="connsiteX2" fmla="*/ 7997588 w 7997588"/>
              <a:gd name="connsiteY2" fmla="*/ 0 h 6871648"/>
              <a:gd name="connsiteX3" fmla="*/ 5791772 w 7997588"/>
              <a:gd name="connsiteY3" fmla="*/ 6871648 h 6871648"/>
              <a:gd name="connsiteX4" fmla="*/ 0 w 7997588"/>
              <a:gd name="connsiteY4" fmla="*/ 6858001 h 6871648"/>
              <a:gd name="connsiteX0" fmla="*/ 0 w 7997588"/>
              <a:gd name="connsiteY0" fmla="*/ 6858001 h 6871648"/>
              <a:gd name="connsiteX1" fmla="*/ 2328646 w 7997588"/>
              <a:gd name="connsiteY1" fmla="*/ 13648 h 6871648"/>
              <a:gd name="connsiteX2" fmla="*/ 7997588 w 7997588"/>
              <a:gd name="connsiteY2" fmla="*/ 0 h 6871648"/>
              <a:gd name="connsiteX3" fmla="*/ 5791772 w 7997588"/>
              <a:gd name="connsiteY3" fmla="*/ 6871648 h 6871648"/>
              <a:gd name="connsiteX4" fmla="*/ 0 w 7997588"/>
              <a:gd name="connsiteY4" fmla="*/ 6858001 h 6871648"/>
              <a:gd name="connsiteX0" fmla="*/ 0 w 7697337"/>
              <a:gd name="connsiteY0" fmla="*/ 6898944 h 6898944"/>
              <a:gd name="connsiteX1" fmla="*/ 2028395 w 7697337"/>
              <a:gd name="connsiteY1" fmla="*/ 13648 h 6898944"/>
              <a:gd name="connsiteX2" fmla="*/ 7697337 w 7697337"/>
              <a:gd name="connsiteY2" fmla="*/ 0 h 6898944"/>
              <a:gd name="connsiteX3" fmla="*/ 5491521 w 7697337"/>
              <a:gd name="connsiteY3" fmla="*/ 6871648 h 6898944"/>
              <a:gd name="connsiteX4" fmla="*/ 0 w 7697337"/>
              <a:gd name="connsiteY4" fmla="*/ 6898944 h 6898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97337" h="6898944">
                <a:moveTo>
                  <a:pt x="0" y="6898944"/>
                </a:moveTo>
                <a:lnTo>
                  <a:pt x="2028395" y="13648"/>
                </a:lnTo>
                <a:lnTo>
                  <a:pt x="7697337" y="0"/>
                </a:lnTo>
                <a:lnTo>
                  <a:pt x="5491521" y="6871648"/>
                </a:lnTo>
                <a:lnTo>
                  <a:pt x="0" y="6898944"/>
                </a:lnTo>
                <a:close/>
              </a:path>
            </a:pathLst>
          </a:custGeom>
          <a:solidFill>
            <a:srgbClr val="F9D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92" dirty="0"/>
          </a:p>
        </p:txBody>
      </p:sp>
      <p:sp>
        <p:nvSpPr>
          <p:cNvPr id="7" name="图片占位符 2"/>
          <p:cNvSpPr>
            <a:spLocks noGrp="1"/>
          </p:cNvSpPr>
          <p:nvPr>
            <p:ph type="pic" sz="quarter" idx="15" hasCustomPrompt="1"/>
          </p:nvPr>
        </p:nvSpPr>
        <p:spPr>
          <a:xfrm>
            <a:off x="1068234" y="2450226"/>
            <a:ext cx="3029239" cy="3253601"/>
          </a:xfrm>
          <a:prstGeom prst="parallelogram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 altLang="zh-CN" dirty="0"/>
              <a:t>picture</a:t>
            </a:r>
            <a:endParaRPr lang="zh-CN" altLang="en-US" dirty="0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4723529" y="2981549"/>
            <a:ext cx="9101056" cy="788150"/>
          </a:xfrm>
        </p:spPr>
        <p:txBody>
          <a:bodyPr anchor="b">
            <a:normAutofit/>
          </a:bodyPr>
          <a:lstStyle>
            <a:lvl1pPr>
              <a:defRPr sz="2880" b="1">
                <a:solidFill>
                  <a:schemeClr val="bg2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723529" y="3924936"/>
            <a:ext cx="9101056" cy="1218748"/>
          </a:xfrm>
        </p:spPr>
        <p:txBody>
          <a:bodyPr anchor="t">
            <a:normAutofit/>
          </a:bodyPr>
          <a:lstStyle>
            <a:lvl1pPr marL="0" indent="0">
              <a:buNone/>
              <a:defRPr sz="1320">
                <a:solidFill>
                  <a:schemeClr val="bg2"/>
                </a:solidFill>
              </a:defRPr>
            </a:lvl1pPr>
            <a:lvl2pPr marL="548592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182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772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363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2953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542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134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8726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5625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D-1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7CFCC05-78DB-AD46-8BE4-CACF921B1A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8255" y="561164"/>
            <a:ext cx="4248046" cy="5409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840" b="1" i="0" cap="all" spc="59" baseline="0">
                <a:solidFill>
                  <a:schemeClr val="tx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6555EC05-D591-4948-94A3-F1666918A778}"/>
              </a:ext>
            </a:extLst>
          </p:cNvPr>
          <p:cNvSpPr txBox="1"/>
          <p:nvPr userDrawn="1"/>
        </p:nvSpPr>
        <p:spPr>
          <a:xfrm>
            <a:off x="10887813" y="7706406"/>
            <a:ext cx="1856694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280" b="1" spc="48" baseline="0" dirty="0">
                <a:solidFill>
                  <a:schemeClr val="tx1"/>
                </a:solidFill>
                <a:latin typeface="Lato" panose="020F0502020204030203" pitchFamily="34" charset="0"/>
              </a:rPr>
              <a:t>BUSINESS</a:t>
            </a:r>
            <a:r>
              <a:rPr lang="en-US" sz="1280" b="1" spc="48" baseline="0" dirty="0">
                <a:solidFill>
                  <a:schemeClr val="accent3"/>
                </a:solidFill>
                <a:latin typeface="Lato" panose="020F0502020204030203" pitchFamily="34" charset="0"/>
              </a:rPr>
              <a:t> </a:t>
            </a:r>
            <a:r>
              <a:rPr lang="en-US" sz="1280" b="1" spc="48" baseline="0" dirty="0">
                <a:solidFill>
                  <a:srgbClr val="C00000"/>
                </a:solidFill>
                <a:latin typeface="Lato" panose="020F0502020204030203" pitchFamily="34" charset="0"/>
              </a:rPr>
              <a:t>PROPOSAL</a:t>
            </a: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78F111EE-CB6C-FB46-938F-1B1FC165DB66}"/>
              </a:ext>
            </a:extLst>
          </p:cNvPr>
          <p:cNvSpPr txBox="1"/>
          <p:nvPr userDrawn="1"/>
        </p:nvSpPr>
        <p:spPr>
          <a:xfrm>
            <a:off x="12900801" y="7706406"/>
            <a:ext cx="331189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1280" b="0" spc="48" baseline="0" smtClean="0">
                <a:solidFill>
                  <a:schemeClr val="accent4"/>
                </a:solidFill>
                <a:latin typeface="Lato" panose="020F0502020204030203" pitchFamily="34" charset="0"/>
              </a:rPr>
              <a:pPr algn="r"/>
              <a:t>‹#›</a:t>
            </a:fld>
            <a:endParaRPr lang="en-US" sz="1280" b="0" spc="48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BC1AF3D3-415E-B045-8BAD-3F9C5F47F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8257" y="1379540"/>
            <a:ext cx="12070080" cy="6027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617220" indent="-617220">
              <a:buClr>
                <a:schemeClr val="bg1">
                  <a:lumMod val="50000"/>
                </a:schemeClr>
              </a:buClr>
              <a:buFont typeface="Wingdings" pitchFamily="2" charset="2"/>
              <a:buChar char="n"/>
              <a:defRPr sz="2880">
                <a:latin typeface="PingFang TC" panose="020B0400000000000000" pitchFamily="34" charset="-120"/>
                <a:ea typeface="PingFang TC" panose="020B0400000000000000" pitchFamily="34" charset="-120"/>
              </a:defRPr>
            </a:lvl1pPr>
            <a:lvl2pPr marL="822940" indent="-274313">
              <a:buClr>
                <a:schemeClr val="bg1">
                  <a:lumMod val="50000"/>
                </a:schemeClr>
              </a:buClr>
              <a:buFont typeface="標準系統字體"/>
              <a:buChar char="🏁"/>
              <a:defRPr sz="1440">
                <a:latin typeface="PingFang TC" panose="020B0400000000000000" pitchFamily="34" charset="-120"/>
                <a:ea typeface="PingFang TC" panose="020B0400000000000000" pitchFamily="34" charset="-120"/>
              </a:defRPr>
            </a:lvl2pPr>
            <a:lvl3pPr>
              <a:defRPr sz="1440">
                <a:latin typeface="PingFang TC" panose="020B0400000000000000" pitchFamily="34" charset="-120"/>
                <a:ea typeface="PingFang TC" panose="020B0400000000000000" pitchFamily="34" charset="-120"/>
              </a:defRPr>
            </a:lvl3pPr>
            <a:lvl4pPr>
              <a:defRPr sz="1440">
                <a:latin typeface="PingFang TC" panose="020B0400000000000000" pitchFamily="34" charset="-120"/>
                <a:ea typeface="PingFang TC" panose="020B0400000000000000" pitchFamily="34" charset="-120"/>
              </a:defRPr>
            </a:lvl4pPr>
            <a:lvl5pPr>
              <a:defRPr sz="1440">
                <a:latin typeface="PingFang TC" panose="020B0400000000000000" pitchFamily="34" charset="-120"/>
                <a:ea typeface="PingFang TC" panose="020B0400000000000000" pitchFamily="34" charset="-120"/>
              </a:defRPr>
            </a:lvl5pPr>
          </a:lstStyle>
          <a:p>
            <a:pPr lvl="0"/>
            <a:r>
              <a:rPr lang="zh-TW" altLang="en-US" noProof="0" dirty="0"/>
              <a:t>按一下以編輯母片文字樣式</a:t>
            </a:r>
          </a:p>
          <a:p>
            <a:pPr lvl="1"/>
            <a:r>
              <a:rPr lang="en-US" altLang="zh-TW" noProof="0" dirty="0"/>
              <a:t> </a:t>
            </a:r>
            <a:r>
              <a:rPr lang="zh-TW" altLang="en-US" noProof="0" dirty="0"/>
              <a:t>第二層</a:t>
            </a:r>
          </a:p>
          <a:p>
            <a:pPr lvl="2"/>
            <a:r>
              <a:rPr lang="zh-TW" altLang="en-US" noProof="0" dirty="0"/>
              <a:t>第三層</a:t>
            </a:r>
          </a:p>
          <a:p>
            <a:pPr lvl="3"/>
            <a:r>
              <a:rPr lang="zh-TW" altLang="en-US" noProof="0" dirty="0"/>
              <a:t>第四層</a:t>
            </a:r>
          </a:p>
          <a:p>
            <a:pPr lvl="4"/>
            <a:r>
              <a:rPr lang="zh-TW" altLang="en-US" noProof="0" dirty="0"/>
              <a:t>第五層</a:t>
            </a:r>
            <a:endParaRPr lang="en-US" noProof="0" dirty="0"/>
          </a:p>
        </p:txBody>
      </p:sp>
      <p:sp>
        <p:nvSpPr>
          <p:cNvPr id="12" name="红色方块">
            <a:extLst>
              <a:ext uri="{FF2B5EF4-FFF2-40B4-BE49-F238E27FC236}">
                <a16:creationId xmlns:a16="http://schemas.microsoft.com/office/drawing/2014/main" id="{A446C1C1-FD14-96C9-61E1-E525543F1F30}"/>
              </a:ext>
            </a:extLst>
          </p:cNvPr>
          <p:cNvSpPr/>
          <p:nvPr userDrawn="1"/>
        </p:nvSpPr>
        <p:spPr>
          <a:xfrm>
            <a:off x="1128322" y="403583"/>
            <a:ext cx="149934" cy="14993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92"/>
          </a:p>
        </p:txBody>
      </p:sp>
      <p:sp>
        <p:nvSpPr>
          <p:cNvPr id="18" name="Freeform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DD9EAB4-BED0-7847-245B-551E738FE3B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3606579" y="7734278"/>
            <a:ext cx="154386" cy="154386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solidFill>
              <a:schemeClr val="tx1"/>
            </a:solidFill>
          </a:ln>
        </p:spPr>
        <p:txBody>
          <a:bodyPr vert="horz" wrap="square" lIns="146285" tIns="73142" rIns="146285" bIns="73142" numCol="1" anchor="t" anchorCtr="0" compatLnSpc="1">
            <a:prstTxWarp prst="textNoShape">
              <a:avLst/>
            </a:prstTxWarp>
          </a:bodyPr>
          <a:lstStyle/>
          <a:p>
            <a:endParaRPr lang="en-US" sz="2880"/>
          </a:p>
        </p:txBody>
      </p:sp>
      <p:sp>
        <p:nvSpPr>
          <p:cNvPr id="19" name="Freeform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905F157-6EC5-D289-B442-91874C91DD8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3388282" y="7734278"/>
            <a:ext cx="154386" cy="154386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solidFill>
              <a:schemeClr val="tx1"/>
            </a:solidFill>
          </a:ln>
        </p:spPr>
        <p:txBody>
          <a:bodyPr vert="horz" wrap="square" lIns="146285" tIns="73142" rIns="146285" bIns="73142" numCol="1" anchor="t" anchorCtr="0" compatLnSpc="1">
            <a:prstTxWarp prst="textNoShape">
              <a:avLst/>
            </a:prstTxWarp>
          </a:bodyPr>
          <a:lstStyle/>
          <a:p>
            <a:endParaRPr lang="en-US" sz="2880"/>
          </a:p>
        </p:txBody>
      </p:sp>
    </p:spTree>
    <p:extLst>
      <p:ext uri="{BB962C8B-B14F-4D97-AF65-F5344CB8AC3E}">
        <p14:creationId xmlns:p14="http://schemas.microsoft.com/office/powerpoint/2010/main" val="342935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D-2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7CFCC05-78DB-AD46-8BE4-CACF921B1A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8256" y="561164"/>
            <a:ext cx="3759257" cy="5409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840" b="1" i="0" cap="all" spc="59" baseline="0">
                <a:solidFill>
                  <a:schemeClr val="tx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BC1AF3D3-415E-B045-8BAD-3F9C5F47F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8257" y="1390476"/>
            <a:ext cx="12070080" cy="60161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617220" indent="-617220">
              <a:buClr>
                <a:schemeClr val="bg1">
                  <a:lumMod val="50000"/>
                </a:schemeClr>
              </a:buClr>
              <a:buFont typeface="Wingdings" pitchFamily="2" charset="2"/>
              <a:buChar char="n"/>
              <a:defRPr sz="2880">
                <a:latin typeface="PingFang TC" panose="020B0400000000000000" pitchFamily="34" charset="-120"/>
                <a:ea typeface="PingFang TC" panose="020B0400000000000000" pitchFamily="34" charset="-120"/>
              </a:defRPr>
            </a:lvl1pPr>
            <a:lvl2pPr marL="822940" indent="-274313">
              <a:buClr>
                <a:schemeClr val="bg1">
                  <a:lumMod val="50000"/>
                </a:schemeClr>
              </a:buClr>
              <a:buFont typeface="標準系統字體"/>
              <a:buChar char="🏁"/>
              <a:defRPr sz="1440">
                <a:latin typeface="PingFang TC" panose="020B0400000000000000" pitchFamily="34" charset="-120"/>
                <a:ea typeface="PingFang TC" panose="020B0400000000000000" pitchFamily="34" charset="-120"/>
              </a:defRPr>
            </a:lvl2pPr>
            <a:lvl3pPr>
              <a:defRPr sz="1440">
                <a:latin typeface="PingFang TC" panose="020B0400000000000000" pitchFamily="34" charset="-120"/>
                <a:ea typeface="PingFang TC" panose="020B0400000000000000" pitchFamily="34" charset="-120"/>
              </a:defRPr>
            </a:lvl3pPr>
            <a:lvl4pPr>
              <a:defRPr sz="1440">
                <a:latin typeface="PingFang TC" panose="020B0400000000000000" pitchFamily="34" charset="-120"/>
                <a:ea typeface="PingFang TC" panose="020B0400000000000000" pitchFamily="34" charset="-120"/>
              </a:defRPr>
            </a:lvl4pPr>
            <a:lvl5pPr>
              <a:defRPr sz="1440">
                <a:latin typeface="PingFang TC" panose="020B0400000000000000" pitchFamily="34" charset="-120"/>
                <a:ea typeface="PingFang TC" panose="020B0400000000000000" pitchFamily="34" charset="-120"/>
              </a:defRPr>
            </a:lvl5pPr>
          </a:lstStyle>
          <a:p>
            <a:pPr lvl="0"/>
            <a:r>
              <a:rPr lang="zh-TW" altLang="en-US" noProof="0" dirty="0"/>
              <a:t>按一下以編輯母片文字樣式</a:t>
            </a:r>
          </a:p>
          <a:p>
            <a:pPr lvl="1"/>
            <a:r>
              <a:rPr lang="en-US" altLang="zh-TW" noProof="0" dirty="0"/>
              <a:t> </a:t>
            </a:r>
            <a:r>
              <a:rPr lang="zh-TW" altLang="en-US" noProof="0" dirty="0"/>
              <a:t>第二層</a:t>
            </a:r>
          </a:p>
          <a:p>
            <a:pPr lvl="2"/>
            <a:r>
              <a:rPr lang="zh-TW" altLang="en-US" noProof="0" dirty="0"/>
              <a:t>第三層</a:t>
            </a:r>
          </a:p>
          <a:p>
            <a:pPr lvl="3"/>
            <a:r>
              <a:rPr lang="zh-TW" altLang="en-US" noProof="0" dirty="0"/>
              <a:t>第四層</a:t>
            </a:r>
          </a:p>
          <a:p>
            <a:pPr lvl="4"/>
            <a:r>
              <a:rPr lang="zh-TW" altLang="en-US" noProof="0" dirty="0"/>
              <a:t>第五層</a:t>
            </a:r>
            <a:endParaRPr lang="en-US" noProof="0" dirty="0"/>
          </a:p>
        </p:txBody>
      </p:sp>
      <p:sp>
        <p:nvSpPr>
          <p:cNvPr id="12" name="红色方块">
            <a:extLst>
              <a:ext uri="{FF2B5EF4-FFF2-40B4-BE49-F238E27FC236}">
                <a16:creationId xmlns:a16="http://schemas.microsoft.com/office/drawing/2014/main" id="{A446C1C1-FD14-96C9-61E1-E525543F1F30}"/>
              </a:ext>
            </a:extLst>
          </p:cNvPr>
          <p:cNvSpPr/>
          <p:nvPr userDrawn="1"/>
        </p:nvSpPr>
        <p:spPr>
          <a:xfrm>
            <a:off x="1128322" y="403583"/>
            <a:ext cx="149934" cy="14993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92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1F919B-FF7E-52E2-737C-A18D6BCCC9D1}"/>
              </a:ext>
            </a:extLst>
          </p:cNvPr>
          <p:cNvSpPr txBox="1"/>
          <p:nvPr userDrawn="1"/>
        </p:nvSpPr>
        <p:spPr>
          <a:xfrm>
            <a:off x="10887813" y="7706406"/>
            <a:ext cx="1856694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280" b="1" spc="48" baseline="0" dirty="0">
                <a:solidFill>
                  <a:schemeClr val="tx1"/>
                </a:solidFill>
                <a:latin typeface="Lato" panose="020F0502020204030203" pitchFamily="34" charset="0"/>
              </a:rPr>
              <a:t>BUSINESS</a:t>
            </a:r>
            <a:r>
              <a:rPr lang="en-US" sz="1280" b="1" spc="48" baseline="0" dirty="0">
                <a:solidFill>
                  <a:schemeClr val="accent3"/>
                </a:solidFill>
                <a:latin typeface="Lato" panose="020F0502020204030203" pitchFamily="34" charset="0"/>
              </a:rPr>
              <a:t> </a:t>
            </a:r>
            <a:r>
              <a:rPr lang="en-US" sz="1280" b="1" spc="48" baseline="0" dirty="0">
                <a:solidFill>
                  <a:srgbClr val="C00000"/>
                </a:solidFill>
                <a:latin typeface="Lato" panose="020F0502020204030203" pitchFamily="34" charset="0"/>
              </a:rPr>
              <a:t>PROPOSAL</a:t>
            </a:r>
          </a:p>
        </p:txBody>
      </p:sp>
      <p:sp>
        <p:nvSpPr>
          <p:cNvPr id="18" name="TextBox 22">
            <a:extLst>
              <a:ext uri="{FF2B5EF4-FFF2-40B4-BE49-F238E27FC236}">
                <a16:creationId xmlns:a16="http://schemas.microsoft.com/office/drawing/2014/main" id="{8EA896F0-6A34-9BBD-0073-C59B7B07C305}"/>
              </a:ext>
            </a:extLst>
          </p:cNvPr>
          <p:cNvSpPr txBox="1"/>
          <p:nvPr userDrawn="1"/>
        </p:nvSpPr>
        <p:spPr>
          <a:xfrm>
            <a:off x="12900801" y="7706406"/>
            <a:ext cx="331189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1280" b="0" spc="48" baseline="0" smtClean="0">
                <a:solidFill>
                  <a:schemeClr val="accent4"/>
                </a:solidFill>
                <a:latin typeface="Lato" panose="020F0502020204030203" pitchFamily="34" charset="0"/>
              </a:rPr>
              <a:pPr algn="r"/>
              <a:t>‹#›</a:t>
            </a:fld>
            <a:endParaRPr lang="en-US" sz="1280" b="0" spc="48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  <p:sp>
        <p:nvSpPr>
          <p:cNvPr id="19" name="Freeform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9131B65-1670-33B8-2866-7A37525F40C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3606579" y="7734278"/>
            <a:ext cx="154386" cy="154386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solidFill>
              <a:schemeClr val="tx1"/>
            </a:solidFill>
          </a:ln>
        </p:spPr>
        <p:txBody>
          <a:bodyPr vert="horz" wrap="square" lIns="146285" tIns="73142" rIns="146285" bIns="73142" numCol="1" anchor="t" anchorCtr="0" compatLnSpc="1">
            <a:prstTxWarp prst="textNoShape">
              <a:avLst/>
            </a:prstTxWarp>
          </a:bodyPr>
          <a:lstStyle/>
          <a:p>
            <a:endParaRPr lang="en-US" sz="2880"/>
          </a:p>
        </p:txBody>
      </p:sp>
      <p:sp>
        <p:nvSpPr>
          <p:cNvPr id="20" name="Freeform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7CAE084-1F8D-D0EC-83F6-73FECBFDB87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3388282" y="7734278"/>
            <a:ext cx="154386" cy="154386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solidFill>
              <a:schemeClr val="tx1"/>
            </a:solidFill>
          </a:ln>
        </p:spPr>
        <p:txBody>
          <a:bodyPr vert="horz" wrap="square" lIns="146285" tIns="73142" rIns="146285" bIns="73142" numCol="1" anchor="t" anchorCtr="0" compatLnSpc="1">
            <a:prstTxWarp prst="textNoShape">
              <a:avLst/>
            </a:prstTxWarp>
          </a:bodyPr>
          <a:lstStyle/>
          <a:p>
            <a:endParaRPr lang="en-US" sz="2880"/>
          </a:p>
        </p:txBody>
      </p:sp>
      <p:sp>
        <p:nvSpPr>
          <p:cNvPr id="21" name="文本框 10">
            <a:extLst>
              <a:ext uri="{FF2B5EF4-FFF2-40B4-BE49-F238E27FC236}">
                <a16:creationId xmlns:a16="http://schemas.microsoft.com/office/drawing/2014/main" id="{34B9EB78-5287-0F06-4245-55BA13133E1F}"/>
              </a:ext>
            </a:extLst>
          </p:cNvPr>
          <p:cNvSpPr txBox="1"/>
          <p:nvPr userDrawn="1"/>
        </p:nvSpPr>
        <p:spPr>
          <a:xfrm>
            <a:off x="12046994" y="452851"/>
            <a:ext cx="1965538" cy="4247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dist">
              <a:defRPr sz="720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l">
              <a:defRPr/>
            </a:pPr>
            <a:r>
              <a:rPr lang="en-US" altLang="zh-CN" sz="2160" dirty="0">
                <a:solidFill>
                  <a:schemeClr val="tx1"/>
                </a:solidFill>
                <a:latin typeface="Arial Black" panose="020B0A04020102020204" pitchFamily="34" charset="0"/>
                <a:ea typeface="PangMenZhengDao-3" panose="02010600030101010101" pitchFamily="2" charset="-122"/>
                <a:cs typeface="Arial" panose="020B0604020202020204" pitchFamily="34" charset="0"/>
              </a:rPr>
              <a:t>DATA MESH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13452DE-185C-7C3D-D897-BE942ABBF640}"/>
              </a:ext>
            </a:extLst>
          </p:cNvPr>
          <p:cNvSpPr/>
          <p:nvPr userDrawn="1"/>
        </p:nvSpPr>
        <p:spPr>
          <a:xfrm>
            <a:off x="13476729" y="878879"/>
            <a:ext cx="443446" cy="5838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92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97A25D-D073-8FCA-E077-02DAFE31CCD8}"/>
              </a:ext>
            </a:extLst>
          </p:cNvPr>
          <p:cNvSpPr txBox="1"/>
          <p:nvPr userDrawn="1"/>
        </p:nvSpPr>
        <p:spPr>
          <a:xfrm>
            <a:off x="5368889" y="7890305"/>
            <a:ext cx="2739853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6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Brobridge Co., Ltd. All rights reserved. </a:t>
            </a:r>
            <a:endParaRPr kumimoji="1" lang="zh-TW" altLang="en-US" sz="96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90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pyright" descr="Confidential copyright VMware, Inc. 2021">
            <a:extLst>
              <a:ext uri="{FF2B5EF4-FFF2-40B4-BE49-F238E27FC236}">
                <a16:creationId xmlns:a16="http://schemas.microsoft.com/office/drawing/2014/main" id="{156C006E-A0DE-834E-99BE-86DDAC584FA4}"/>
              </a:ext>
            </a:extLst>
          </p:cNvPr>
          <p:cNvSpPr txBox="1"/>
          <p:nvPr userDrawn="1"/>
        </p:nvSpPr>
        <p:spPr bwMode="white">
          <a:xfrm flipH="1">
            <a:off x="10893373" y="7738531"/>
            <a:ext cx="2075206" cy="22402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ja-JP" altLang="en-US" sz="960" b="0" i="0">
                <a:solidFill>
                  <a:schemeClr val="accent3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Lato Thin" panose="020F0502020204030203" pitchFamily="34" charset="0"/>
              </a:rPr>
              <a:t>機密資料</a:t>
            </a:r>
            <a:r>
              <a:rPr lang="zh-TW" altLang="en-US" sz="840" b="0" i="0" dirty="0">
                <a:solidFill>
                  <a:schemeClr val="accent3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Lato Thin" panose="020F0502020204030203" pitchFamily="34" charset="0"/>
              </a:rPr>
              <a:t> </a:t>
            </a:r>
            <a:r>
              <a:rPr lang="zh-TW" altLang="en-US" sz="960" b="0" i="0" dirty="0">
                <a:solidFill>
                  <a:schemeClr val="accent3"/>
                </a:solidFill>
                <a:latin typeface="Lato Thin" panose="020F0502020204030203" pitchFamily="34" charset="0"/>
                <a:ea typeface="PingFang TC" panose="020B0400000000000000" pitchFamily="34" charset="-120"/>
                <a:cs typeface="Lato Thin" panose="020F0502020204030203" pitchFamily="34" charset="0"/>
              </a:rPr>
              <a:t>│</a:t>
            </a:r>
            <a:r>
              <a:rPr lang="zh-TW" altLang="en-US" sz="960" b="0" i="0" kern="1200" dirty="0">
                <a:solidFill>
                  <a:schemeClr val="accent3"/>
                </a:solidFill>
                <a:latin typeface="Lato Thin" panose="020F0502020204030203" pitchFamily="34" charset="0"/>
                <a:ea typeface="PingFang TC" panose="020B0400000000000000" pitchFamily="34" charset="-120"/>
                <a:cs typeface="Lato Thin" panose="020F0502020204030203" pitchFamily="34" charset="0"/>
              </a:rPr>
              <a:t> </a:t>
            </a:r>
            <a:r>
              <a:rPr lang="en-US" altLang="zh-TW" sz="960" b="0" i="0" dirty="0">
                <a:solidFill>
                  <a:schemeClr val="accent3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©2021 Brobridge Co., Ltd</a:t>
            </a:r>
            <a:endParaRPr lang="zh-TW" altLang="en-US" sz="960" b="0" i="0" dirty="0">
              <a:solidFill>
                <a:schemeClr val="accent3"/>
              </a:solidFill>
              <a:latin typeface="Lato Thin" panose="020F0502020204030203" pitchFamily="34" charset="0"/>
              <a:ea typeface="PingFang TC" panose="020B0400000000000000" pitchFamily="34" charset="-120"/>
              <a:cs typeface="Lato Thin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5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BM_CB-1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7CFCC05-78DB-AD46-8BE4-CACF921B1A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4716" y="759987"/>
            <a:ext cx="5229607" cy="254080"/>
          </a:xfrm>
          <a:prstGeom prst="rect">
            <a:avLst/>
          </a:prstGeom>
        </p:spPr>
        <p:txBody>
          <a:bodyPr lIns="0" tIns="0" rIns="0" bIns="0"/>
          <a:lstStyle>
            <a:lvl1pPr marL="15240" marR="0" indent="0" algn="l" defTabSz="109728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hu-HU" altLang="zh-TW" sz="1440" b="1" i="0" u="none" strike="noStrike" kern="1200" cap="none" spc="-12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Roboto"/>
                <a:cs typeface="Roboto"/>
              </a:defRPr>
            </a:lvl1pPr>
          </a:lstStyle>
          <a:p>
            <a:pPr marL="15240" marR="0" lvl="0" indent="0" algn="l" defTabSz="109728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altLang="zh-TW" sz="1440" b="1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Roboto"/>
              </a:rPr>
              <a:t>CONTAINER/ MICROSERVICE PLAN &amp; DESIGN &amp; DEPLOYMENT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9F512B77-DC05-74EE-7431-CBE1D9D200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05066" y="1043108"/>
            <a:ext cx="9854404" cy="44519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80" b="1" i="0" cap="all" spc="59" baseline="0">
                <a:solidFill>
                  <a:schemeClr val="tx1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Lato Black" panose="020F0502020204030203" pitchFamily="34" charset="0"/>
              </a:defRPr>
            </a:lvl1pPr>
          </a:lstStyle>
          <a:p>
            <a:pPr lvl="0"/>
            <a:r>
              <a:rPr lang="hu-HU" altLang="zh-TW" dirty="0"/>
              <a:t>Global: Top </a:t>
            </a:r>
            <a:r>
              <a:rPr lang="hu-HU" altLang="zh-TW" dirty="0" err="1"/>
              <a:t>Deals</a:t>
            </a:r>
            <a:r>
              <a:rPr lang="hu-HU" altLang="zh-TW" dirty="0"/>
              <a:t> in Q1'22</a:t>
            </a:r>
            <a:endParaRPr lang="zh-TW" altLang="en-US" dirty="0"/>
          </a:p>
        </p:txBody>
      </p:sp>
      <p:sp>
        <p:nvSpPr>
          <p:cNvPr id="22" name="內容版面配置區 25">
            <a:extLst>
              <a:ext uri="{FF2B5EF4-FFF2-40B4-BE49-F238E27FC236}">
                <a16:creationId xmlns:a16="http://schemas.microsoft.com/office/drawing/2014/main" id="{77B677F1-14B2-94B0-F6AA-E56ECBFC1D7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11040" y="1920240"/>
            <a:ext cx="12477647" cy="5486400"/>
          </a:xfrm>
          <a:prstGeom prst="rect">
            <a:avLst/>
          </a:prstGeom>
        </p:spPr>
        <p:txBody>
          <a:bodyPr lIns="0" tIns="0"/>
          <a:lstStyle>
            <a:lvl1pPr>
              <a:defRPr sz="2400">
                <a:latin typeface="Roboto" panose="02000000000000000000" pitchFamily="2" charset="0"/>
              </a:defRPr>
            </a:lvl1pPr>
            <a:lvl2pPr>
              <a:defRPr sz="2400">
                <a:latin typeface="Roboto" panose="02000000000000000000" pitchFamily="2" charset="0"/>
              </a:defRPr>
            </a:lvl2pPr>
            <a:lvl3pPr>
              <a:defRPr sz="2400">
                <a:latin typeface="Roboto" panose="02000000000000000000" pitchFamily="2" charset="0"/>
              </a:defRPr>
            </a:lvl3pPr>
            <a:lvl4pPr>
              <a:defRPr sz="2400">
                <a:latin typeface="Roboto" panose="02000000000000000000" pitchFamily="2" charset="0"/>
              </a:defRPr>
            </a:lvl4pPr>
            <a:lvl5pPr>
              <a:defRPr sz="2400">
                <a:latin typeface="Roboto" panose="02000000000000000000" pitchFamily="2" charset="0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pic>
        <p:nvPicPr>
          <p:cNvPr id="10" name="Picture 14">
            <a:extLst>
              <a:ext uri="{FF2B5EF4-FFF2-40B4-BE49-F238E27FC236}">
                <a16:creationId xmlns:a16="http://schemas.microsoft.com/office/drawing/2014/main" id="{7F3147D2-36EB-1E68-51E3-4CD2CFFF81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898" y="7825199"/>
            <a:ext cx="561967" cy="226925"/>
          </a:xfrm>
          <a:prstGeom prst="rect">
            <a:avLst/>
          </a:prstGeom>
        </p:spPr>
      </p:pic>
      <p:grpSp>
        <p:nvGrpSpPr>
          <p:cNvPr id="11" name="Group 8">
            <a:extLst>
              <a:ext uri="{FF2B5EF4-FFF2-40B4-BE49-F238E27FC236}">
                <a16:creationId xmlns:a16="http://schemas.microsoft.com/office/drawing/2014/main" id="{7A4B45FB-A6CE-C77A-E573-4AB3FC765261}"/>
              </a:ext>
            </a:extLst>
          </p:cNvPr>
          <p:cNvGrpSpPr/>
          <p:nvPr userDrawn="1"/>
        </p:nvGrpSpPr>
        <p:grpSpPr>
          <a:xfrm>
            <a:off x="1121390" y="7864095"/>
            <a:ext cx="3016570" cy="264685"/>
            <a:chOff x="914400" y="7899655"/>
            <a:chExt cx="2513808" cy="220571"/>
          </a:xfrm>
        </p:grpSpPr>
        <p:sp>
          <p:nvSpPr>
            <p:cNvPr id="12" name="Footer Placeholder 3">
              <a:extLst>
                <a:ext uri="{FF2B5EF4-FFF2-40B4-BE49-F238E27FC236}">
                  <a16:creationId xmlns:a16="http://schemas.microsoft.com/office/drawing/2014/main" id="{52B7ED43-239E-883F-48C3-16FFAE5A787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4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6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84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2022 IBM Corporation</a:t>
              </a:r>
              <a:r>
                <a:rPr lang="en-US" sz="840" b="0" i="0" baseline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84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3" name="Date Placeholder 2">
              <a:extLst>
                <a:ext uri="{FF2B5EF4-FFF2-40B4-BE49-F238E27FC236}">
                  <a16:creationId xmlns:a16="http://schemas.microsoft.com/office/drawing/2014/main" id="{1B6F05F5-D28C-8A04-7C76-247C9891F6F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056608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84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840" b="0" i="0" smtClean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11 November 2024</a:t>
              </a:fld>
              <a:endParaRPr lang="en-US" sz="840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1D60C001-1CB6-734F-D9B4-4E9D0ABFF511}"/>
              </a:ext>
            </a:extLst>
          </p:cNvPr>
          <p:cNvSpPr txBox="1">
            <a:spLocks/>
          </p:cNvSpPr>
          <p:nvPr userDrawn="1"/>
        </p:nvSpPr>
        <p:spPr>
          <a:xfrm>
            <a:off x="3885369" y="7864095"/>
            <a:ext cx="2741299" cy="26286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40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01980629-A094-9835-9961-70CE7FC1D9FC}"/>
              </a:ext>
            </a:extLst>
          </p:cNvPr>
          <p:cNvSpPr txBox="1">
            <a:spLocks/>
          </p:cNvSpPr>
          <p:nvPr userDrawn="1"/>
        </p:nvSpPr>
        <p:spPr>
          <a:xfrm>
            <a:off x="12814192" y="7865920"/>
            <a:ext cx="393455" cy="26286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960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960" b="0" i="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53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D-1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7CFCC05-78DB-AD46-8BE4-CACF921B1A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8256" y="561164"/>
            <a:ext cx="8967000" cy="5409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840" b="1" i="0" cap="all" spc="59" baseline="0">
                <a:solidFill>
                  <a:schemeClr val="tx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6555EC05-D591-4948-94A3-F1666918A778}"/>
              </a:ext>
            </a:extLst>
          </p:cNvPr>
          <p:cNvSpPr txBox="1"/>
          <p:nvPr userDrawn="1"/>
        </p:nvSpPr>
        <p:spPr>
          <a:xfrm>
            <a:off x="10887813" y="7706406"/>
            <a:ext cx="1856694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280" b="1" spc="48" baseline="0" dirty="0">
                <a:solidFill>
                  <a:schemeClr val="tx1"/>
                </a:solidFill>
                <a:latin typeface="Lato" panose="020F0502020204030203" pitchFamily="34" charset="0"/>
              </a:rPr>
              <a:t>BUSINESS</a:t>
            </a:r>
            <a:r>
              <a:rPr lang="en-US" sz="1280" b="1" spc="48" baseline="0" dirty="0">
                <a:solidFill>
                  <a:schemeClr val="accent3"/>
                </a:solidFill>
                <a:latin typeface="Lato" panose="020F0502020204030203" pitchFamily="34" charset="0"/>
              </a:rPr>
              <a:t> </a:t>
            </a:r>
            <a:r>
              <a:rPr lang="en-US" sz="1280" b="1" spc="48" baseline="0" dirty="0">
                <a:solidFill>
                  <a:srgbClr val="C00000"/>
                </a:solidFill>
                <a:latin typeface="Lato" panose="020F0502020204030203" pitchFamily="34" charset="0"/>
              </a:rPr>
              <a:t>PROPOSAL</a:t>
            </a: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78F111EE-CB6C-FB46-938F-1B1FC165DB66}"/>
              </a:ext>
            </a:extLst>
          </p:cNvPr>
          <p:cNvSpPr txBox="1"/>
          <p:nvPr userDrawn="1"/>
        </p:nvSpPr>
        <p:spPr>
          <a:xfrm>
            <a:off x="12900801" y="7706406"/>
            <a:ext cx="331189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1280" b="0" spc="48" baseline="0" smtClean="0">
                <a:solidFill>
                  <a:schemeClr val="accent4"/>
                </a:solidFill>
                <a:latin typeface="Lato" panose="020F0502020204030203" pitchFamily="34" charset="0"/>
              </a:rPr>
              <a:pPr algn="r"/>
              <a:t>‹#›</a:t>
            </a:fld>
            <a:endParaRPr lang="en-US" sz="1280" b="0" spc="48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  <p:sp>
        <p:nvSpPr>
          <p:cNvPr id="12" name="红色方块">
            <a:extLst>
              <a:ext uri="{FF2B5EF4-FFF2-40B4-BE49-F238E27FC236}">
                <a16:creationId xmlns:a16="http://schemas.microsoft.com/office/drawing/2014/main" id="{A446C1C1-FD14-96C9-61E1-E525543F1F30}"/>
              </a:ext>
            </a:extLst>
          </p:cNvPr>
          <p:cNvSpPr/>
          <p:nvPr userDrawn="1"/>
        </p:nvSpPr>
        <p:spPr>
          <a:xfrm>
            <a:off x="1128322" y="403583"/>
            <a:ext cx="149934" cy="14993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92"/>
          </a:p>
        </p:txBody>
      </p:sp>
      <p:sp>
        <p:nvSpPr>
          <p:cNvPr id="18" name="Freeform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DD9EAB4-BED0-7847-245B-551E738FE3B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3606579" y="7734278"/>
            <a:ext cx="154386" cy="154386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solidFill>
              <a:schemeClr val="tx1"/>
            </a:solidFill>
          </a:ln>
        </p:spPr>
        <p:txBody>
          <a:bodyPr vert="horz" wrap="square" lIns="146285" tIns="73142" rIns="146285" bIns="73142" numCol="1" anchor="t" anchorCtr="0" compatLnSpc="1">
            <a:prstTxWarp prst="textNoShape">
              <a:avLst/>
            </a:prstTxWarp>
          </a:bodyPr>
          <a:lstStyle/>
          <a:p>
            <a:endParaRPr lang="en-US" sz="2880"/>
          </a:p>
        </p:txBody>
      </p:sp>
      <p:sp>
        <p:nvSpPr>
          <p:cNvPr id="19" name="Freeform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905F157-6EC5-D289-B442-91874C91DD8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3388282" y="7734278"/>
            <a:ext cx="154386" cy="154386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solidFill>
              <a:schemeClr val="tx1"/>
            </a:solidFill>
          </a:ln>
        </p:spPr>
        <p:txBody>
          <a:bodyPr vert="horz" wrap="square" lIns="146285" tIns="73142" rIns="146285" bIns="73142" numCol="1" anchor="t" anchorCtr="0" compatLnSpc="1">
            <a:prstTxWarp prst="textNoShape">
              <a:avLst/>
            </a:prstTxWarp>
          </a:bodyPr>
          <a:lstStyle/>
          <a:p>
            <a:endParaRPr lang="en-US" sz="2880"/>
          </a:p>
        </p:txBody>
      </p:sp>
    </p:spTree>
    <p:extLst>
      <p:ext uri="{BB962C8B-B14F-4D97-AF65-F5344CB8AC3E}">
        <p14:creationId xmlns:p14="http://schemas.microsoft.com/office/powerpoint/2010/main" val="369771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ndard-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2620371"/>
            <a:ext cx="14630400" cy="2924440"/>
          </a:xfrm>
          <a:prstGeom prst="rect">
            <a:avLst/>
          </a:prstGeom>
          <a:solidFill>
            <a:srgbClr val="002FA7"/>
          </a:solidFill>
          <a:ln>
            <a:noFill/>
          </a:ln>
          <a:effectLst>
            <a:outerShdw blurRad="50800" dist="381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92" dirty="0"/>
          </a:p>
        </p:txBody>
      </p:sp>
      <p:sp>
        <p:nvSpPr>
          <p:cNvPr id="5" name="平行四边形 15"/>
          <p:cNvSpPr/>
          <p:nvPr userDrawn="1"/>
        </p:nvSpPr>
        <p:spPr>
          <a:xfrm>
            <a:off x="802696" y="2470121"/>
            <a:ext cx="3613345" cy="3237223"/>
          </a:xfrm>
          <a:custGeom>
            <a:avLst/>
            <a:gdLst>
              <a:gd name="connsiteX0" fmla="*/ 0 w 7765576"/>
              <a:gd name="connsiteY0" fmla="*/ 6858000 h 6858000"/>
              <a:gd name="connsiteX1" fmla="*/ 1864622 w 7765576"/>
              <a:gd name="connsiteY1" fmla="*/ 0 h 6858000"/>
              <a:gd name="connsiteX2" fmla="*/ 7765576 w 7765576"/>
              <a:gd name="connsiteY2" fmla="*/ 0 h 6858000"/>
              <a:gd name="connsiteX3" fmla="*/ 5900954 w 7765576"/>
              <a:gd name="connsiteY3" fmla="*/ 6858000 h 6858000"/>
              <a:gd name="connsiteX4" fmla="*/ 0 w 7765576"/>
              <a:gd name="connsiteY4" fmla="*/ 6858000 h 6858000"/>
              <a:gd name="connsiteX0" fmla="*/ 0 w 7670042"/>
              <a:gd name="connsiteY0" fmla="*/ 6871648 h 6871648"/>
              <a:gd name="connsiteX1" fmla="*/ 1769088 w 7670042"/>
              <a:gd name="connsiteY1" fmla="*/ 0 h 6871648"/>
              <a:gd name="connsiteX2" fmla="*/ 7670042 w 7670042"/>
              <a:gd name="connsiteY2" fmla="*/ 0 h 6871648"/>
              <a:gd name="connsiteX3" fmla="*/ 5805420 w 7670042"/>
              <a:gd name="connsiteY3" fmla="*/ 6858000 h 6871648"/>
              <a:gd name="connsiteX4" fmla="*/ 0 w 7670042"/>
              <a:gd name="connsiteY4" fmla="*/ 6871648 h 6871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0042" h="6871648">
                <a:moveTo>
                  <a:pt x="0" y="6871648"/>
                </a:moveTo>
                <a:lnTo>
                  <a:pt x="1769088" y="0"/>
                </a:lnTo>
                <a:lnTo>
                  <a:pt x="7670042" y="0"/>
                </a:lnTo>
                <a:lnTo>
                  <a:pt x="5805420" y="6858000"/>
                </a:lnTo>
                <a:lnTo>
                  <a:pt x="0" y="6871648"/>
                </a:lnTo>
                <a:close/>
              </a:path>
            </a:pathLst>
          </a:custGeom>
          <a:solidFill>
            <a:srgbClr val="A5A6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92"/>
          </a:p>
        </p:txBody>
      </p:sp>
      <p:sp>
        <p:nvSpPr>
          <p:cNvPr id="6" name="平行四边形 5"/>
          <p:cNvSpPr/>
          <p:nvPr userDrawn="1"/>
        </p:nvSpPr>
        <p:spPr>
          <a:xfrm>
            <a:off x="769942" y="2453743"/>
            <a:ext cx="3626204" cy="3250082"/>
          </a:xfrm>
          <a:custGeom>
            <a:avLst/>
            <a:gdLst>
              <a:gd name="connsiteX0" fmla="*/ 0 w 7424382"/>
              <a:gd name="connsiteY0" fmla="*/ 6858000 h 6858000"/>
              <a:gd name="connsiteX1" fmla="*/ 1864622 w 7424382"/>
              <a:gd name="connsiteY1" fmla="*/ 0 h 6858000"/>
              <a:gd name="connsiteX2" fmla="*/ 7424382 w 7424382"/>
              <a:gd name="connsiteY2" fmla="*/ 0 h 6858000"/>
              <a:gd name="connsiteX3" fmla="*/ 5559760 w 7424382"/>
              <a:gd name="connsiteY3" fmla="*/ 6858000 h 6858000"/>
              <a:gd name="connsiteX4" fmla="*/ 0 w 7424382"/>
              <a:gd name="connsiteY4" fmla="*/ 6858000 h 6858000"/>
              <a:gd name="connsiteX0" fmla="*/ 0 w 7765576"/>
              <a:gd name="connsiteY0" fmla="*/ 6871648 h 6871648"/>
              <a:gd name="connsiteX1" fmla="*/ 1864622 w 7765576"/>
              <a:gd name="connsiteY1" fmla="*/ 13648 h 6871648"/>
              <a:gd name="connsiteX2" fmla="*/ 7765576 w 7765576"/>
              <a:gd name="connsiteY2" fmla="*/ 0 h 6871648"/>
              <a:gd name="connsiteX3" fmla="*/ 5559760 w 7765576"/>
              <a:gd name="connsiteY3" fmla="*/ 6871648 h 6871648"/>
              <a:gd name="connsiteX4" fmla="*/ 0 w 7765576"/>
              <a:gd name="connsiteY4" fmla="*/ 6871648 h 6871648"/>
              <a:gd name="connsiteX0" fmla="*/ 0 w 7997588"/>
              <a:gd name="connsiteY0" fmla="*/ 6858001 h 6871648"/>
              <a:gd name="connsiteX1" fmla="*/ 2096634 w 7997588"/>
              <a:gd name="connsiteY1" fmla="*/ 13648 h 6871648"/>
              <a:gd name="connsiteX2" fmla="*/ 7997588 w 7997588"/>
              <a:gd name="connsiteY2" fmla="*/ 0 h 6871648"/>
              <a:gd name="connsiteX3" fmla="*/ 5791772 w 7997588"/>
              <a:gd name="connsiteY3" fmla="*/ 6871648 h 6871648"/>
              <a:gd name="connsiteX4" fmla="*/ 0 w 7997588"/>
              <a:gd name="connsiteY4" fmla="*/ 6858001 h 6871648"/>
              <a:gd name="connsiteX0" fmla="*/ 0 w 7997588"/>
              <a:gd name="connsiteY0" fmla="*/ 6858001 h 6871648"/>
              <a:gd name="connsiteX1" fmla="*/ 2328646 w 7997588"/>
              <a:gd name="connsiteY1" fmla="*/ 13648 h 6871648"/>
              <a:gd name="connsiteX2" fmla="*/ 7997588 w 7997588"/>
              <a:gd name="connsiteY2" fmla="*/ 0 h 6871648"/>
              <a:gd name="connsiteX3" fmla="*/ 5791772 w 7997588"/>
              <a:gd name="connsiteY3" fmla="*/ 6871648 h 6871648"/>
              <a:gd name="connsiteX4" fmla="*/ 0 w 7997588"/>
              <a:gd name="connsiteY4" fmla="*/ 6858001 h 6871648"/>
              <a:gd name="connsiteX0" fmla="*/ 0 w 7697337"/>
              <a:gd name="connsiteY0" fmla="*/ 6898944 h 6898944"/>
              <a:gd name="connsiteX1" fmla="*/ 2028395 w 7697337"/>
              <a:gd name="connsiteY1" fmla="*/ 13648 h 6898944"/>
              <a:gd name="connsiteX2" fmla="*/ 7697337 w 7697337"/>
              <a:gd name="connsiteY2" fmla="*/ 0 h 6898944"/>
              <a:gd name="connsiteX3" fmla="*/ 5491521 w 7697337"/>
              <a:gd name="connsiteY3" fmla="*/ 6871648 h 6898944"/>
              <a:gd name="connsiteX4" fmla="*/ 0 w 7697337"/>
              <a:gd name="connsiteY4" fmla="*/ 6898944 h 6898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97337" h="6898944">
                <a:moveTo>
                  <a:pt x="0" y="6898944"/>
                </a:moveTo>
                <a:lnTo>
                  <a:pt x="2028395" y="13648"/>
                </a:lnTo>
                <a:lnTo>
                  <a:pt x="7697337" y="0"/>
                </a:lnTo>
                <a:lnTo>
                  <a:pt x="5491521" y="6871648"/>
                </a:lnTo>
                <a:lnTo>
                  <a:pt x="0" y="6898944"/>
                </a:lnTo>
                <a:close/>
              </a:path>
            </a:pathLst>
          </a:custGeom>
          <a:solidFill>
            <a:srgbClr val="F9D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92" dirty="0"/>
          </a:p>
        </p:txBody>
      </p:sp>
      <p:sp>
        <p:nvSpPr>
          <p:cNvPr id="7" name="图片占位符 2"/>
          <p:cNvSpPr>
            <a:spLocks noGrp="1"/>
          </p:cNvSpPr>
          <p:nvPr>
            <p:ph type="pic" sz="quarter" idx="15" hasCustomPrompt="1"/>
          </p:nvPr>
        </p:nvSpPr>
        <p:spPr>
          <a:xfrm>
            <a:off x="1068233" y="2450225"/>
            <a:ext cx="3029239" cy="3253601"/>
          </a:xfrm>
          <a:prstGeom prst="parallelogram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 altLang="zh-CN" dirty="0"/>
              <a:t>picture</a:t>
            </a:r>
            <a:endParaRPr lang="zh-CN" altLang="en-US" dirty="0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4723529" y="2981549"/>
            <a:ext cx="9101056" cy="78815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80" b="1">
                <a:solidFill>
                  <a:schemeClr val="bg2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723529" y="3924936"/>
            <a:ext cx="9101056" cy="121874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320">
                <a:solidFill>
                  <a:schemeClr val="bg2"/>
                </a:solidFill>
              </a:defRPr>
            </a:lvl1pPr>
            <a:lvl2pPr marL="548614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25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838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451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063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674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288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8902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3974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 flipV="1">
            <a:off x="0" y="0"/>
            <a:ext cx="14630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85800"/>
            <a:ext cx="12344400" cy="11430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  <a:prstGeom prst="rect">
            <a:avLst/>
          </a:prstGeom>
        </p:spPr>
        <p:txBody>
          <a:bodyPr t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03AEC0C-2317-6350-2E70-6F33F836B20D}"/>
              </a:ext>
            </a:extLst>
          </p:cNvPr>
          <p:cNvSpPr/>
          <p:nvPr userDrawn="1"/>
        </p:nvSpPr>
        <p:spPr>
          <a:xfrm flipV="1">
            <a:off x="2540" y="0"/>
            <a:ext cx="14630400" cy="1508760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pic>
        <p:nvPicPr>
          <p:cNvPr id="6" name="Picture 14">
            <a:extLst>
              <a:ext uri="{FF2B5EF4-FFF2-40B4-BE49-F238E27FC236}">
                <a16:creationId xmlns:a16="http://schemas.microsoft.com/office/drawing/2014/main" id="{EA3534E5-C4B2-8473-5FE3-83F4F18EDA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12" y="7818143"/>
            <a:ext cx="566118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16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7644A04-54B7-FA4A-A3F0-41BA2061864C}"/>
              </a:ext>
            </a:extLst>
          </p:cNvPr>
          <p:cNvSpPr/>
          <p:nvPr userDrawn="1"/>
        </p:nvSpPr>
        <p:spPr>
          <a:xfrm>
            <a:off x="662943" y="7269481"/>
            <a:ext cx="2308859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880"/>
          </a:p>
        </p:txBody>
      </p:sp>
    </p:spTree>
    <p:extLst>
      <p:ext uri="{BB962C8B-B14F-4D97-AF65-F5344CB8AC3E}">
        <p14:creationId xmlns:p14="http://schemas.microsoft.com/office/powerpoint/2010/main" val="350322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-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3463A96-3D66-291E-D4C2-515EFCCB0038}"/>
              </a:ext>
            </a:extLst>
          </p:cNvPr>
          <p:cNvSpPr/>
          <p:nvPr userDrawn="1"/>
        </p:nvSpPr>
        <p:spPr>
          <a:xfrm>
            <a:off x="0" y="0"/>
            <a:ext cx="822960" cy="8229600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3" name="文字版面配置區 1">
            <a:extLst>
              <a:ext uri="{FF2B5EF4-FFF2-40B4-BE49-F238E27FC236}">
                <a16:creationId xmlns:a16="http://schemas.microsoft.com/office/drawing/2014/main" id="{465C2CE4-27DF-BD92-E6B0-39BAA73F03C0}"/>
              </a:ext>
            </a:extLst>
          </p:cNvPr>
          <p:cNvSpPr txBox="1">
            <a:spLocks/>
          </p:cNvSpPr>
          <p:nvPr userDrawn="1"/>
        </p:nvSpPr>
        <p:spPr>
          <a:xfrm>
            <a:off x="67518" y="4389121"/>
            <a:ext cx="594360" cy="3536389"/>
          </a:xfrm>
          <a:prstGeom prst="rect">
            <a:avLst/>
          </a:prstGeom>
        </p:spPr>
        <p:txBody>
          <a:bodyPr vert="eaVert"/>
          <a:lstStyle>
            <a:lvl1pPr marL="0" indent="0" algn="l" defTabSz="1097280" rtl="0" eaLnBrk="1" latinLnBrk="0" hangingPunct="1">
              <a:lnSpc>
                <a:spcPct val="105000"/>
              </a:lnSpc>
              <a:spcBef>
                <a:spcPts val="1200"/>
              </a:spcBef>
              <a:buFontTx/>
              <a:buNone/>
              <a:tabLst/>
              <a:defRPr sz="2000" b="0" i="0" kern="1200">
                <a:solidFill>
                  <a:schemeClr val="bg2"/>
                </a:solidFill>
                <a:latin typeface="+mn-lt"/>
                <a:ea typeface="IBM Plex Sans" panose="020B0503050000000000" pitchFamily="34" charset="0"/>
                <a:cs typeface="Arial" charset="0"/>
              </a:defRPr>
            </a:lvl1pPr>
            <a:lvl2pPr marL="228600" indent="-228600" algn="l" defTabSz="1097280" rtl="0" eaLnBrk="1" latinLnBrk="0" hangingPunct="1">
              <a:lnSpc>
                <a:spcPct val="105000"/>
              </a:lnSpc>
              <a:spcBef>
                <a:spcPts val="1000"/>
              </a:spcBef>
              <a:buFont typeface="LucidaGrande" charset="0"/>
              <a:buChar char="-"/>
              <a:defRPr sz="2000" b="0" i="0" kern="1200">
                <a:solidFill>
                  <a:schemeClr val="bg2"/>
                </a:solidFill>
                <a:latin typeface="+mn-lt"/>
                <a:ea typeface="IBM Plex Sans" panose="020B0503050000000000" pitchFamily="34" charset="0"/>
                <a:cs typeface="Arial" charset="0"/>
              </a:defRPr>
            </a:lvl2pPr>
            <a:lvl3pPr marL="457200" indent="-228600" algn="l" defTabSz="1097280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2"/>
                </a:solidFill>
                <a:latin typeface="+mn-lt"/>
                <a:ea typeface="IBM Plex Sans" panose="020B0503050000000000" pitchFamily="34" charset="0"/>
                <a:cs typeface="Arial" charset="0"/>
              </a:defRPr>
            </a:lvl3pPr>
            <a:lvl4pPr marL="685800" indent="-228600" algn="l" defTabSz="1097280" rtl="0" eaLnBrk="1" latinLnBrk="0" hangingPunct="1">
              <a:lnSpc>
                <a:spcPct val="105000"/>
              </a:lnSpc>
              <a:spcBef>
                <a:spcPts val="0"/>
              </a:spcBef>
              <a:buFont typeface=".AppleSystemUIFont" charset="-120"/>
              <a:buChar char="–"/>
              <a:defRPr sz="2000" b="0" i="0" kern="1200">
                <a:solidFill>
                  <a:schemeClr val="bg2"/>
                </a:solidFill>
                <a:latin typeface="Arial Regular" charset="0"/>
                <a:ea typeface="+mn-ea"/>
                <a:cs typeface="+mn-cs"/>
              </a:defRPr>
            </a:lvl4pPr>
            <a:lvl5pPr marL="914400" indent="-228600" algn="l" defTabSz="1097280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2"/>
                </a:solidFill>
                <a:latin typeface="Arial Regular" charset="0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800" b="1" dirty="0"/>
              <a:t>IBM TLS SERVICE OFFERING</a:t>
            </a:r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1C8F4BC0-9DE7-CC38-48E9-A0CA1A0BC5FF}"/>
              </a:ext>
            </a:extLst>
          </p:cNvPr>
          <p:cNvSpPr/>
          <p:nvPr userDrawn="1"/>
        </p:nvSpPr>
        <p:spPr>
          <a:xfrm rot="5400000">
            <a:off x="496009" y="618815"/>
            <a:ext cx="731520" cy="411480"/>
          </a:xfrm>
          <a:prstGeom prst="triangle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F19A8F-35A1-8F18-1BF2-2EE3BB5B99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12" y="7818143"/>
            <a:ext cx="566118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685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_small typ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 userDrawn="1"/>
        </p:nvCxnSpPr>
        <p:spPr>
          <a:xfrm>
            <a:off x="182880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65760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6472" y="7260336"/>
            <a:ext cx="2131024" cy="8485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272" y="7544257"/>
            <a:ext cx="570973" cy="230561"/>
          </a:xfrm>
          <a:prstGeom prst="rect">
            <a:avLst/>
          </a:prstGeom>
        </p:spPr>
      </p:pic>
      <p:cxnSp>
        <p:nvCxnSpPr>
          <p:cNvPr id="21" name="Straight Connector 20"/>
          <p:cNvCxnSpPr/>
          <p:nvPr userDrawn="1"/>
        </p:nvCxnSpPr>
        <p:spPr>
          <a:xfrm>
            <a:off x="59436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105156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36576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60141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12389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gradFill rotWithShape="1">
          <a:gsLst>
            <a:gs pos="0">
              <a:srgbClr val="FFCB25"/>
            </a:gs>
            <a:gs pos="52000">
              <a:srgbClr val="FF9933"/>
            </a:gs>
            <a:gs pos="100000">
              <a:srgbClr val="CC3300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07239"/>
            <a:ext cx="6627571" cy="687141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Consulting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96072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">
    <p:bg>
      <p:bgPr>
        <a:gradFill flip="none" rotWithShape="1">
          <a:gsLst>
            <a:gs pos="0">
              <a:srgbClr val="E63940"/>
            </a:gs>
            <a:gs pos="26000">
              <a:srgbClr val="D15B9B"/>
            </a:gs>
            <a:gs pos="94565">
              <a:srgbClr val="F9BB00"/>
            </a:gs>
            <a:gs pos="71000">
              <a:srgbClr val="EF7C03"/>
            </a:gs>
            <a:gs pos="49000">
              <a:srgbClr val="DF574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07239"/>
            <a:ext cx="6627571" cy="687141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Consulting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45876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07239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Consulting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05956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07238"/>
            <a:ext cx="6627571" cy="1280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00291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200291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Consulting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00687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bg>
      <p:bgPr>
        <a:solidFill>
          <a:srgbClr val="E3D9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Consulting / © 2022 IBM Corporation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05C71D6-AEDA-433C-A43D-43EDBB533307}"/>
              </a:ext>
            </a:extLst>
          </p:cNvPr>
          <p:cNvSpPr/>
          <p:nvPr userDrawn="1"/>
        </p:nvSpPr>
        <p:spPr bwMode="auto">
          <a:xfrm>
            <a:off x="0" y="-1"/>
            <a:ext cx="14630400" cy="1141886"/>
          </a:xfrm>
          <a:prstGeom prst="rect">
            <a:avLst/>
          </a:prstGeom>
          <a:solidFill>
            <a:srgbClr val="462F00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57600" tIns="57600" rIns="57600" bIns="576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46304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24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94FBB16-0DE2-4412-B9FB-85C41F4E49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21000"/>
                    </a14:imgEffect>
                    <a14:imgEffect>
                      <a14:brightnessContrast bright="-12000" contras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41936" y="187011"/>
            <a:ext cx="674893" cy="68878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E5C725C-1F3F-4751-9D0A-6327E87382C9}"/>
              </a:ext>
            </a:extLst>
          </p:cNvPr>
          <p:cNvSpPr/>
          <p:nvPr userDrawn="1"/>
        </p:nvSpPr>
        <p:spPr>
          <a:xfrm>
            <a:off x="12316830" y="58729"/>
            <a:ext cx="2658510" cy="935641"/>
          </a:xfrm>
          <a:prstGeom prst="rect">
            <a:avLst/>
          </a:prstGeom>
          <a:noFill/>
        </p:spPr>
        <p:txBody>
          <a:bodyPr wrap="square" lIns="146304" tIns="73152" rIns="146304" bIns="73152">
            <a:spAutoFit/>
          </a:bodyPr>
          <a:lstStyle/>
          <a:p>
            <a:r>
              <a:rPr lang="en-US" altLang="zh-TW" sz="2560" b="0" cap="none" spc="0" dirty="0">
                <a:ln w="0"/>
                <a:gradFill>
                  <a:gsLst>
                    <a:gs pos="0">
                      <a:srgbClr val="6F6F6F"/>
                    </a:gs>
                    <a:gs pos="50000">
                      <a:srgbClr val="D1D0AA"/>
                    </a:gs>
                    <a:gs pos="100000">
                      <a:srgbClr val="E5E0DF"/>
                    </a:gs>
                  </a:gsLst>
                  <a:lin ang="5400000"/>
                </a:gradFill>
                <a:effectLst>
                  <a:reflection blurRad="50800" stA="50000" endPos="43000" dir="5400000" sy="-90000" algn="bl" rotWithShape="0"/>
                </a:effectLst>
              </a:rPr>
              <a:t>SCSB </a:t>
            </a:r>
            <a:br>
              <a:rPr lang="en-US" altLang="zh-TW" sz="2560" b="0" cap="none" spc="0" dirty="0">
                <a:ln w="0"/>
                <a:gradFill>
                  <a:gsLst>
                    <a:gs pos="0">
                      <a:srgbClr val="6F6F6F"/>
                    </a:gs>
                    <a:gs pos="50000">
                      <a:srgbClr val="D1D0AA"/>
                    </a:gs>
                    <a:gs pos="100000">
                      <a:srgbClr val="E5E0DF"/>
                    </a:gs>
                  </a:gsLst>
                  <a:lin ang="5400000"/>
                </a:gradFill>
                <a:effectLst>
                  <a:reflection blurRad="50800" stA="50000" endPos="43000" dir="5400000" sy="-90000" algn="bl" rotWithShape="0"/>
                </a:effectLst>
              </a:rPr>
            </a:br>
            <a:r>
              <a:rPr lang="en-US" altLang="zh-TW" sz="2560" b="0" cap="none" spc="0" dirty="0">
                <a:ln w="0"/>
                <a:gradFill>
                  <a:gsLst>
                    <a:gs pos="0">
                      <a:srgbClr val="6F6F6F"/>
                    </a:gs>
                    <a:gs pos="50000">
                      <a:srgbClr val="D1D0AA"/>
                    </a:gs>
                    <a:gs pos="100000">
                      <a:srgbClr val="E5E0DF"/>
                    </a:gs>
                  </a:gsLst>
                  <a:lin ang="5400000"/>
                </a:gradFill>
                <a:effectLst>
                  <a:reflection blurRad="50800" stA="50000" endPos="43000" dir="5400000" sy="-90000" algn="bl" rotWithShape="0"/>
                </a:effectLst>
              </a:rPr>
              <a:t>NCBS Project</a:t>
            </a:r>
            <a:endParaRPr lang="zh-TW" altLang="en-US" sz="2560" b="0" cap="none" spc="0" dirty="0">
              <a:ln w="0"/>
              <a:gradFill>
                <a:gsLst>
                  <a:gs pos="0">
                    <a:srgbClr val="6F6F6F"/>
                  </a:gs>
                  <a:gs pos="50000">
                    <a:srgbClr val="D1D0AA"/>
                  </a:gs>
                  <a:gs pos="100000">
                    <a:srgbClr val="E5E0DF"/>
                  </a:gs>
                </a:gsLst>
                <a:lin ang="5400000"/>
              </a:gradFill>
              <a:effectLst>
                <a:reflection blurRad="50800" stA="50000" endPos="43000" dir="5400000" sy="-90000" algn="bl" rotWithShape="0"/>
              </a:effectLst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53081FBE-6047-4AED-B174-715369B69EE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lum bright="-40000" contrast="-20000"/>
          </a:blip>
          <a:stretch>
            <a:fillRect/>
          </a:stretch>
        </p:blipFill>
        <p:spPr>
          <a:xfrm>
            <a:off x="14153969" y="7146169"/>
            <a:ext cx="367994" cy="90723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51129" y="377646"/>
            <a:ext cx="7677749" cy="764240"/>
          </a:xfrm>
        </p:spPr>
        <p:txBody>
          <a:bodyPr/>
          <a:lstStyle>
            <a:lvl1pPr>
              <a:defRPr sz="384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787074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bg>
      <p:bgPr>
        <a:solidFill>
          <a:srgbClr val="0041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51130" y="351130"/>
            <a:ext cx="6612941" cy="1287475"/>
          </a:xfrm>
        </p:spPr>
        <p:txBody>
          <a:bodyPr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0"/>
          </a:xfrm>
        </p:spPr>
        <p:txBody>
          <a:bodyPr/>
          <a:lstStyle>
            <a:lvl1pPr>
              <a:lnSpc>
                <a:spcPct val="90000"/>
              </a:lnSpc>
              <a:defRPr sz="1536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Consulting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6579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text">
    <p:bg>
      <p:bgPr>
        <a:solidFill>
          <a:srgbClr val="2909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8" y="146304"/>
            <a:ext cx="14045075" cy="7046976"/>
          </a:xfrm>
        </p:spPr>
        <p:txBody>
          <a:bodyPr/>
          <a:lstStyle>
            <a:lvl1pPr>
              <a:defRPr sz="1536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Consulting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803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定义版式">
  <p:cSld name="自定义版式">
    <p:bg>
      <p:bgPr>
        <a:solidFill>
          <a:schemeClr val="lt2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/>
          <p:nvPr/>
        </p:nvSpPr>
        <p:spPr>
          <a:xfrm>
            <a:off x="0" y="0"/>
            <a:ext cx="822960" cy="8229600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txBody>
          <a:bodyPr spcFirstLastPara="1" wrap="square" lIns="91440" tIns="45720" rIns="91440" bIns="4572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4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6" name="Google Shape;86;p21"/>
          <p:cNvSpPr txBox="1"/>
          <p:nvPr/>
        </p:nvSpPr>
        <p:spPr>
          <a:xfrm rot="5400000">
            <a:off x="-1403495" y="5860135"/>
            <a:ext cx="3536389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45720" rIns="91440" bIns="45720" anchor="t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BM Plex Sans"/>
              <a:buNone/>
            </a:pPr>
            <a:r>
              <a:rPr lang="en" sz="1760" b="1" i="0" dirty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IBM </a:t>
            </a:r>
            <a:r>
              <a:rPr lang="en-US" altLang="zh-TW" sz="1760" b="1" i="0" dirty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CICD</a:t>
            </a:r>
            <a:r>
              <a:rPr lang="en" sz="1760" b="1" i="0" dirty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 SERVICE OFFERING</a:t>
            </a:r>
            <a:endParaRPr sz="1440" dirty="0"/>
          </a:p>
        </p:txBody>
      </p:sp>
      <p:sp>
        <p:nvSpPr>
          <p:cNvPr id="87" name="Google Shape;87;p21"/>
          <p:cNvSpPr/>
          <p:nvPr/>
        </p:nvSpPr>
        <p:spPr>
          <a:xfrm rot="5400000">
            <a:off x="496010" y="618815"/>
            <a:ext cx="731520" cy="411480"/>
          </a:xfrm>
          <a:prstGeom prst="triangle">
            <a:avLst>
              <a:gd name="adj" fmla="val 50000"/>
            </a:avLst>
          </a:prstGeom>
          <a:solidFill>
            <a:srgbClr val="002FA7"/>
          </a:solidFill>
          <a:ln>
            <a:noFill/>
          </a:ln>
        </p:spPr>
        <p:txBody>
          <a:bodyPr spcFirstLastPara="1" wrap="square" lIns="91440" tIns="45720" rIns="91440" bIns="4572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4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88" name="Google Shape;88;p21"/>
          <p:cNvCxnSpPr/>
          <p:nvPr/>
        </p:nvCxnSpPr>
        <p:spPr>
          <a:xfrm>
            <a:off x="137160" y="7925509"/>
            <a:ext cx="548640" cy="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89" name="Google Shape;89;p21"/>
          <p:cNvGrpSpPr/>
          <p:nvPr/>
        </p:nvGrpSpPr>
        <p:grpSpPr>
          <a:xfrm flipH="1">
            <a:off x="13283683" y="441163"/>
            <a:ext cx="749259" cy="0"/>
            <a:chOff x="12965192" y="441163"/>
            <a:chExt cx="749259" cy="0"/>
          </a:xfrm>
        </p:grpSpPr>
        <p:cxnSp>
          <p:nvCxnSpPr>
            <p:cNvPr id="90" name="Google Shape;90;p21"/>
            <p:cNvCxnSpPr/>
            <p:nvPr/>
          </p:nvCxnSpPr>
          <p:spPr>
            <a:xfrm>
              <a:off x="12965192" y="441163"/>
              <a:ext cx="430768" cy="0"/>
            </a:xfrm>
            <a:prstGeom prst="straightConnector1">
              <a:avLst/>
            </a:prstGeom>
            <a:noFill/>
            <a:ln w="76200" cap="rnd" cmpd="sng">
              <a:solidFill>
                <a:srgbClr val="002FA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" name="Google Shape;91;p21"/>
            <p:cNvCxnSpPr/>
            <p:nvPr/>
          </p:nvCxnSpPr>
          <p:spPr>
            <a:xfrm>
              <a:off x="13548360" y="441163"/>
              <a:ext cx="166091" cy="0"/>
            </a:xfrm>
            <a:prstGeom prst="straightConnector1">
              <a:avLst/>
            </a:prstGeom>
            <a:noFill/>
            <a:ln w="76200" cap="rnd" cmpd="sng">
              <a:solidFill>
                <a:srgbClr val="002FA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92" name="Google Shape;92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431392" y="7696910"/>
            <a:ext cx="566118" cy="228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21"/>
          <p:cNvGrpSpPr/>
          <p:nvPr/>
        </p:nvGrpSpPr>
        <p:grpSpPr>
          <a:xfrm>
            <a:off x="1965960" y="7899655"/>
            <a:ext cx="2713350" cy="220571"/>
            <a:chOff x="914400" y="7899655"/>
            <a:chExt cx="2713350" cy="220571"/>
          </a:xfrm>
        </p:grpSpPr>
        <p:sp>
          <p:nvSpPr>
            <p:cNvPr id="94" name="Google Shape;94;p21"/>
            <p:cNvSpPr txBox="1"/>
            <p:nvPr/>
          </p:nvSpPr>
          <p:spPr>
            <a:xfrm>
              <a:off x="914400" y="7900416"/>
              <a:ext cx="2284416" cy="2190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0" i="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©</a:t>
              </a:r>
              <a:r>
                <a:rPr lang="en" sz="480" b="0" i="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r>
                <a:rPr lang="en" sz="800" b="0" i="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2022 IBM Corporation               </a:t>
              </a:r>
              <a:endParaRPr sz="1440"/>
            </a:p>
          </p:txBody>
        </p:sp>
        <p:sp>
          <p:nvSpPr>
            <p:cNvPr id="95" name="Google Shape;95;p21"/>
            <p:cNvSpPr txBox="1"/>
            <p:nvPr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0" i="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12 June 2022</a:t>
              </a:r>
              <a:endParaRPr sz="8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96" name="Google Shape;96;p21"/>
          <p:cNvSpPr txBox="1"/>
          <p:nvPr/>
        </p:nvSpPr>
        <p:spPr>
          <a:xfrm>
            <a:off x="4937760" y="7900417"/>
            <a:ext cx="2284416" cy="219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IBM Services</a:t>
            </a:r>
            <a:endParaRPr sz="1440"/>
          </a:p>
        </p:txBody>
      </p:sp>
      <p:sp>
        <p:nvSpPr>
          <p:cNvPr id="97" name="Google Shape;97;p21"/>
          <p:cNvSpPr txBox="1"/>
          <p:nvPr/>
        </p:nvSpPr>
        <p:spPr>
          <a:xfrm>
            <a:off x="1506418" y="7893792"/>
            <a:ext cx="327878" cy="21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 b="0" i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36153379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bg>
      <p:bgPr>
        <a:solidFill>
          <a:srgbClr val="0041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8" y="146304"/>
            <a:ext cx="14045075" cy="7046976"/>
          </a:xfrm>
        </p:spPr>
        <p:txBody>
          <a:bodyPr/>
          <a:lstStyle>
            <a:lvl1pPr>
              <a:defRPr sz="1536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Consulting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47231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2" y="307239"/>
            <a:ext cx="8900056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Consulting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31850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07239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69"/>
            <a:ext cx="65983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Consulting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07758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0723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200291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1" y="2002915"/>
            <a:ext cx="6598202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Consulting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42934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0723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59024"/>
            <a:ext cx="6627571" cy="5247437"/>
          </a:xfrm>
        </p:spPr>
        <p:txBody>
          <a:bodyPr/>
          <a:lstStyle>
            <a:lvl1pPr>
              <a:defRPr sz="384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200291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Consulting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7930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0723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200291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200291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79511" y="200291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200291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Consulting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6271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bg>
      <p:bgPr>
        <a:solidFill>
          <a:srgbClr val="462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65866" y="3031110"/>
            <a:ext cx="6081026" cy="1845690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Consulting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30864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07239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666330" y="307239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323930" y="307239"/>
            <a:ext cx="29407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Consulting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54805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1" y="307239"/>
            <a:ext cx="6627462" cy="6871411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2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07239"/>
            <a:ext cx="6598310" cy="687141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IBM Plex Sans" panose="020B0503050203000203" pitchFamily="34" charset="0"/>
              </a:defRPr>
            </a:lvl1pPr>
            <a:lvl2pPr>
              <a:buClrTx/>
              <a:defRPr>
                <a:solidFill>
                  <a:schemeClr val="bg1"/>
                </a:solidFill>
                <a:latin typeface="IBM Plex Sans" panose="020B0503050203000203" pitchFamily="34" charset="0"/>
              </a:defRPr>
            </a:lvl2pPr>
            <a:lvl3pPr>
              <a:buClrTx/>
              <a:defRPr>
                <a:solidFill>
                  <a:schemeClr val="bg1"/>
                </a:solidFill>
                <a:latin typeface="IBM Plex Sans" panose="020B0503050203000203" pitchFamily="34" charset="0"/>
              </a:defRPr>
            </a:lvl3pPr>
            <a:lvl4pPr>
              <a:buClrTx/>
              <a:defRPr>
                <a:solidFill>
                  <a:schemeClr val="bg1"/>
                </a:solidFill>
                <a:latin typeface="IBM Plex Sans" panose="020B0503050203000203" pitchFamily="34" charset="0"/>
              </a:defRPr>
            </a:lvl4pPr>
            <a:lvl5pPr>
              <a:buClrTx/>
              <a:defRPr>
                <a:solidFill>
                  <a:schemeClr val="bg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Consulting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99952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07239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Consulting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704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mall typ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 userDrawn="1"/>
        </p:nvCxnSpPr>
        <p:spPr>
          <a:xfrm>
            <a:off x="182880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65760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6472" y="7260336"/>
            <a:ext cx="2131024" cy="8485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272" y="7544257"/>
            <a:ext cx="570973" cy="230561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114800" y="488852"/>
            <a:ext cx="6858000" cy="1188720"/>
          </a:xfrm>
        </p:spPr>
        <p:txBody>
          <a:bodyPr>
            <a:noAutofit/>
          </a:bodyPr>
          <a:lstStyle>
            <a:lvl1pPr marL="0" indent="0">
              <a:tabLst/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9436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105156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36576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46535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07239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Consulting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40798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0723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Consulting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03668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0723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6598310" cy="5203546"/>
          </a:xfrm>
        </p:spPr>
        <p:txBody>
          <a:bodyPr/>
          <a:lstStyle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0"/>
            <a:ext cx="3657600" cy="41148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0"/>
            <a:ext cx="3657600" cy="41148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Consulting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31151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7315200" cy="4114802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0"/>
            <a:ext cx="3657600" cy="41148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0"/>
            <a:ext cx="3657600" cy="41148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4112262"/>
            <a:ext cx="7315200" cy="4117339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Consulting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35281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4630400" cy="4111141"/>
          </a:xfrm>
          <a:noFill/>
        </p:spPr>
        <p:txBody>
          <a:bodyPr lIns="182880" tIns="164592" rIns="228600" bIns="228600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4112262"/>
            <a:ext cx="3657600" cy="4117339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657602" y="4112262"/>
            <a:ext cx="3657600" cy="4117339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7315200" y="4112259"/>
            <a:ext cx="3657600" cy="4117341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10972800" y="4112259"/>
            <a:ext cx="3657600" cy="4117341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IBM Consulting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43293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204216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2042160"/>
            <a:ext cx="14630400" cy="618744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Consulting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67890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630400" cy="8236915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4" y="4114800"/>
            <a:ext cx="3657605" cy="41148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Tx/>
              <a:defRPr sz="1600">
                <a:solidFill>
                  <a:schemeClr val="bg1"/>
                </a:solidFill>
              </a:defRPr>
            </a:lvl2pPr>
            <a:lvl3pPr>
              <a:buClrTx/>
              <a:defRPr sz="1600">
                <a:solidFill>
                  <a:schemeClr val="bg1"/>
                </a:solidFill>
              </a:defRPr>
            </a:lvl3pPr>
            <a:lvl4pPr>
              <a:buClrTx/>
              <a:defRPr sz="1600">
                <a:solidFill>
                  <a:schemeClr val="bg1"/>
                </a:solidFill>
              </a:defRPr>
            </a:lvl4pPr>
            <a:lvl5pPr>
              <a:buClrTx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Consulting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5866" y="322582"/>
            <a:ext cx="6629400" cy="6870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38515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657600" cy="8236915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657600" y="0"/>
            <a:ext cx="3657600" cy="8236915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7315200" y="0"/>
            <a:ext cx="3657600" cy="8236915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10972800" y="0"/>
            <a:ext cx="3657600" cy="8236915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IBM Consulting / © 2022 IBM Corporation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87931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0723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023360" y="1989734"/>
            <a:ext cx="1024128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Consulting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85076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0723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Consulting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201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1928" y="3502152"/>
            <a:ext cx="2263140" cy="8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9575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0723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008730" y="2017933"/>
            <a:ext cx="2940710" cy="5175346"/>
          </a:xfrm>
        </p:spPr>
        <p:txBody>
          <a:bodyPr/>
          <a:lstStyle>
            <a:lvl1pPr>
              <a:spcBef>
                <a:spcPts val="480"/>
              </a:spcBef>
              <a:defRPr sz="1600"/>
            </a:lvl1pPr>
            <a:lvl2pPr>
              <a:spcBef>
                <a:spcPts val="480"/>
              </a:spcBef>
              <a:defRPr sz="1600"/>
            </a:lvl2pPr>
            <a:lvl3pPr>
              <a:spcBef>
                <a:spcPts val="480"/>
              </a:spcBef>
              <a:defRPr sz="1600"/>
            </a:lvl3pPr>
            <a:lvl4pPr>
              <a:spcBef>
                <a:spcPts val="480"/>
              </a:spcBef>
              <a:defRPr sz="1600"/>
            </a:lvl4pPr>
            <a:lvl5pPr>
              <a:spcBef>
                <a:spcPts val="480"/>
              </a:spcBef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Consulting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98757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0723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4008730" y="2017933"/>
            <a:ext cx="2940710" cy="5175346"/>
          </a:xfrm>
        </p:spPr>
        <p:txBody>
          <a:bodyPr/>
          <a:lstStyle>
            <a:lvl1pPr>
              <a:spcBef>
                <a:spcPts val="480"/>
              </a:spcBef>
              <a:defRPr sz="1600"/>
            </a:lvl1pPr>
            <a:lvl2pPr>
              <a:spcBef>
                <a:spcPts val="480"/>
              </a:spcBef>
              <a:defRPr sz="1600"/>
            </a:lvl2pPr>
            <a:lvl3pPr>
              <a:spcBef>
                <a:spcPts val="480"/>
              </a:spcBef>
              <a:defRPr sz="1600"/>
            </a:lvl3pPr>
            <a:lvl4pPr>
              <a:spcBef>
                <a:spcPts val="480"/>
              </a:spcBef>
              <a:defRPr sz="1600"/>
            </a:lvl4pPr>
            <a:lvl5pPr>
              <a:spcBef>
                <a:spcPts val="48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37069" y="1945843"/>
            <a:ext cx="6627571" cy="5247437"/>
          </a:xfrm>
        </p:spPr>
        <p:txBody>
          <a:bodyPr/>
          <a:lstStyle>
            <a:lvl1pPr>
              <a:defRPr sz="384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Consulting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32579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07239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4008731" y="321869"/>
            <a:ext cx="10255802" cy="6871411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Consulting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45046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Consulting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32438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83869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07239"/>
            <a:ext cx="661294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018998"/>
            <a:ext cx="6598310" cy="2095803"/>
          </a:xfrm>
        </p:spPr>
        <p:txBody>
          <a:bodyPr/>
          <a:lstStyle>
            <a:lvl1pPr>
              <a:spcBef>
                <a:spcPts val="0"/>
              </a:spcBef>
              <a:defRPr sz="1600"/>
            </a:lvl1pPr>
            <a:lvl2pPr marL="0" indent="0">
              <a:spcBef>
                <a:spcPts val="0"/>
              </a:spcBef>
              <a:buNone/>
              <a:defRPr/>
            </a:lvl2pPr>
            <a:lvl3pPr marL="322584" indent="0">
              <a:buNone/>
              <a:defRPr/>
            </a:lvl3pPr>
            <a:lvl4pPr marL="695970" indent="0">
              <a:buNone/>
              <a:defRPr/>
            </a:lvl4pPr>
            <a:lvl5pPr marL="10109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7854" y="5129115"/>
            <a:ext cx="10249189" cy="2095802"/>
          </a:xfrm>
        </p:spPr>
        <p:txBody>
          <a:bodyPr anchor="b"/>
          <a:lstStyle>
            <a:lvl1pPr>
              <a:spcBef>
                <a:spcPts val="480"/>
              </a:spcBef>
              <a:defRPr sz="960"/>
            </a:lvl1pPr>
            <a:lvl2pPr>
              <a:defRPr sz="960"/>
            </a:lvl2pPr>
            <a:lvl3pPr>
              <a:defRPr sz="960"/>
            </a:lvl3pPr>
            <a:lvl4pPr>
              <a:defRPr sz="960"/>
            </a:lvl4pPr>
            <a:lvl5pPr>
              <a:defRPr sz="96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Consulting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79361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Consulting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58264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Consulting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" descr="IBM 8-bar logo">
            <a:extLst>
              <a:ext uri="{FF2B5EF4-FFF2-40B4-BE49-F238E27FC236}">
                <a16:creationId xmlns:a16="http://schemas.microsoft.com/office/drawing/2014/main" id="{7E3E470F-4DDB-BB41-9049-2DF651CB0F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1527" y="3704988"/>
            <a:ext cx="2067352" cy="81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9480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-STD-2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7CFCC05-78DB-AD46-8BE4-CACF921B1A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9284" y="556285"/>
            <a:ext cx="4491683" cy="38743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i="0" cap="all" spc="59" baseline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Lato Black" panose="020F0502020204030203" pitchFamily="34" charset="0"/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BC1AF3D3-415E-B045-8BAD-3F9C5F47F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9282" y="1371600"/>
            <a:ext cx="12487276" cy="60350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617220" indent="-617220">
              <a:buClr>
                <a:schemeClr val="bg1">
                  <a:lumMod val="50000"/>
                </a:schemeClr>
              </a:buClr>
              <a:buFont typeface="Wingdings" pitchFamily="2" charset="2"/>
              <a:buChar char="n"/>
              <a:defRPr sz="1920">
                <a:latin typeface="IBM Plex Sans" panose="020B0503050203000203" pitchFamily="34" charset="0"/>
                <a:ea typeface="PingFang TC" panose="020B0400000000000000" pitchFamily="34" charset="-120"/>
              </a:defRPr>
            </a:lvl1pPr>
            <a:lvl2pPr marL="822940" indent="-274313">
              <a:buClr>
                <a:schemeClr val="bg1">
                  <a:lumMod val="50000"/>
                </a:schemeClr>
              </a:buClr>
              <a:buFont typeface="Wingdings" pitchFamily="2" charset="2"/>
              <a:buChar char="ü"/>
              <a:defRPr sz="1440">
                <a:latin typeface="IBM Plex Sans" panose="020B0503050203000203" pitchFamily="34" charset="0"/>
                <a:ea typeface="PingFang TC" panose="020B0400000000000000" pitchFamily="34" charset="-120"/>
              </a:defRPr>
            </a:lvl2pPr>
            <a:lvl3pPr>
              <a:defRPr sz="1080">
                <a:latin typeface="IBM Plex Sans" panose="020B0503050203000203" pitchFamily="34" charset="0"/>
                <a:ea typeface="PingFang TC" panose="020B0400000000000000" pitchFamily="34" charset="-120"/>
              </a:defRPr>
            </a:lvl3pPr>
            <a:lvl4pPr>
              <a:defRPr sz="1080">
                <a:latin typeface="IBM Plex Sans" panose="020B0503050203000203" pitchFamily="34" charset="0"/>
                <a:ea typeface="PingFang TC" panose="020B0400000000000000" pitchFamily="34" charset="-120"/>
              </a:defRPr>
            </a:lvl4pPr>
            <a:lvl5pPr>
              <a:defRPr sz="1080">
                <a:latin typeface="IBM Plex Sans" panose="020B0503050203000203" pitchFamily="34" charset="0"/>
                <a:ea typeface="PingFang TC" panose="020B0400000000000000" pitchFamily="34" charset="-120"/>
              </a:defRPr>
            </a:lvl5pPr>
          </a:lstStyle>
          <a:p>
            <a:pPr lvl="0"/>
            <a:r>
              <a:rPr lang="zh-TW" altLang="en-US" noProof="0" dirty="0"/>
              <a:t>按一下以編輯母片文字樣式</a:t>
            </a:r>
          </a:p>
          <a:p>
            <a:pPr lvl="1"/>
            <a:r>
              <a:rPr lang="en-US" altLang="zh-TW" noProof="0" dirty="0"/>
              <a:t> </a:t>
            </a:r>
            <a:r>
              <a:rPr lang="zh-TW" altLang="en-US" noProof="0" dirty="0"/>
              <a:t>第二層</a:t>
            </a: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487AB236-ACAB-9E36-F485-D034413D9966}"/>
              </a:ext>
            </a:extLst>
          </p:cNvPr>
          <p:cNvSpPr/>
          <p:nvPr userDrawn="1"/>
        </p:nvSpPr>
        <p:spPr>
          <a:xfrm flipV="1">
            <a:off x="1049655" y="1000696"/>
            <a:ext cx="12487276" cy="96583"/>
          </a:xfrm>
          <a:custGeom>
            <a:avLst/>
            <a:gdLst/>
            <a:ahLst/>
            <a:cxnLst/>
            <a:rect l="l" t="t" r="r" b="b"/>
            <a:pathLst>
              <a:path w="11311255">
                <a:moveTo>
                  <a:pt x="0" y="0"/>
                </a:moveTo>
                <a:lnTo>
                  <a:pt x="1131120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110">
              <a:latin typeface="IBM Plex Sans" panose="020B0503050203000203" pitchFamily="34" charset="0"/>
            </a:endParaRPr>
          </a:p>
        </p:txBody>
      </p:sp>
      <p:pic>
        <p:nvPicPr>
          <p:cNvPr id="27" name="Picture 14">
            <a:extLst>
              <a:ext uri="{FF2B5EF4-FFF2-40B4-BE49-F238E27FC236}">
                <a16:creationId xmlns:a16="http://schemas.microsoft.com/office/drawing/2014/main" id="{945C60E9-0B82-787A-C6D1-C6F3E762C0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898" y="7825199"/>
            <a:ext cx="561967" cy="226925"/>
          </a:xfrm>
          <a:prstGeom prst="rect">
            <a:avLst/>
          </a:prstGeom>
        </p:spPr>
      </p:pic>
      <p:grpSp>
        <p:nvGrpSpPr>
          <p:cNvPr id="28" name="Group 8">
            <a:extLst>
              <a:ext uri="{FF2B5EF4-FFF2-40B4-BE49-F238E27FC236}">
                <a16:creationId xmlns:a16="http://schemas.microsoft.com/office/drawing/2014/main" id="{1D3EF0CC-6F83-7C74-70B2-9443BC0ECF4B}"/>
              </a:ext>
            </a:extLst>
          </p:cNvPr>
          <p:cNvGrpSpPr/>
          <p:nvPr userDrawn="1"/>
        </p:nvGrpSpPr>
        <p:grpSpPr>
          <a:xfrm>
            <a:off x="1059283" y="7864095"/>
            <a:ext cx="3016570" cy="264685"/>
            <a:chOff x="914400" y="7899655"/>
            <a:chExt cx="2513808" cy="220571"/>
          </a:xfrm>
        </p:grpSpPr>
        <p:sp>
          <p:nvSpPr>
            <p:cNvPr id="29" name="Footer Placeholder 3">
              <a:extLst>
                <a:ext uri="{FF2B5EF4-FFF2-40B4-BE49-F238E27FC236}">
                  <a16:creationId xmlns:a16="http://schemas.microsoft.com/office/drawing/2014/main" id="{93158E15-6010-9923-175F-B2770317455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4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6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84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2022 IBM Corporation</a:t>
              </a:r>
              <a:r>
                <a:rPr lang="en-US" sz="840" b="0" i="0" baseline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84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30" name="Date Placeholder 2">
              <a:extLst>
                <a:ext uri="{FF2B5EF4-FFF2-40B4-BE49-F238E27FC236}">
                  <a16:creationId xmlns:a16="http://schemas.microsoft.com/office/drawing/2014/main" id="{D9500F05-5969-2D0F-75C4-D68E2912D94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056608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84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840" b="0" i="0" smtClean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11 November 2024</a:t>
              </a:fld>
              <a:endParaRPr lang="en-US" sz="840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31" name="Footer Placeholder 3">
            <a:extLst>
              <a:ext uri="{FF2B5EF4-FFF2-40B4-BE49-F238E27FC236}">
                <a16:creationId xmlns:a16="http://schemas.microsoft.com/office/drawing/2014/main" id="{BD72AC35-DDB0-A86D-C015-395351C1CD8B}"/>
              </a:ext>
            </a:extLst>
          </p:cNvPr>
          <p:cNvSpPr txBox="1">
            <a:spLocks/>
          </p:cNvSpPr>
          <p:nvPr userDrawn="1"/>
        </p:nvSpPr>
        <p:spPr>
          <a:xfrm>
            <a:off x="3885369" y="7864095"/>
            <a:ext cx="2741299" cy="26286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40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32" name="Slide Number Placeholder 2">
            <a:extLst>
              <a:ext uri="{FF2B5EF4-FFF2-40B4-BE49-F238E27FC236}">
                <a16:creationId xmlns:a16="http://schemas.microsoft.com/office/drawing/2014/main" id="{66178E25-7A56-FB7A-353B-18AE49715808}"/>
              </a:ext>
            </a:extLst>
          </p:cNvPr>
          <p:cNvSpPr txBox="1">
            <a:spLocks/>
          </p:cNvSpPr>
          <p:nvPr userDrawn="1"/>
        </p:nvSpPr>
        <p:spPr>
          <a:xfrm>
            <a:off x="14335888" y="7865920"/>
            <a:ext cx="393455" cy="26286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960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960" b="0" i="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26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_CB-1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7CFCC05-78DB-AD46-8BE4-CACF921B1A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4716" y="759987"/>
            <a:ext cx="5229607" cy="254080"/>
          </a:xfrm>
          <a:prstGeom prst="rect">
            <a:avLst/>
          </a:prstGeom>
        </p:spPr>
        <p:txBody>
          <a:bodyPr lIns="0" tIns="0" rIns="0" bIns="0"/>
          <a:lstStyle>
            <a:lvl1pPr marL="15240" marR="0" indent="0" algn="l" defTabSz="109728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hu-HU" altLang="zh-TW" sz="1440" b="1" i="0" u="none" strike="noStrike" kern="1200" cap="none" spc="-12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Roboto"/>
                <a:cs typeface="Roboto"/>
              </a:defRPr>
            </a:lvl1pPr>
          </a:lstStyle>
          <a:p>
            <a:pPr marL="15240" marR="0" lvl="0" indent="0" algn="l" defTabSz="109728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altLang="zh-TW" sz="1440" b="1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Roboto"/>
              </a:rPr>
              <a:t>CONTAINER/ MICROSERVICE PLAN &amp; DESIGN &amp; DEPLOYMENT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9F512B77-DC05-74EE-7431-CBE1D9D200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05066" y="1043108"/>
            <a:ext cx="9854404" cy="44519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80" b="1" i="0" cap="all" spc="59" baseline="0">
                <a:solidFill>
                  <a:schemeClr val="tx1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Lato Black" panose="020F0502020204030203" pitchFamily="34" charset="0"/>
              </a:defRPr>
            </a:lvl1pPr>
          </a:lstStyle>
          <a:p>
            <a:pPr lvl="0"/>
            <a:r>
              <a:rPr lang="hu-HU" altLang="zh-TW" dirty="0"/>
              <a:t>Global: Top </a:t>
            </a:r>
            <a:r>
              <a:rPr lang="hu-HU" altLang="zh-TW" dirty="0" err="1"/>
              <a:t>Deals</a:t>
            </a:r>
            <a:r>
              <a:rPr lang="hu-HU" altLang="zh-TW" dirty="0"/>
              <a:t> in Q1'22</a:t>
            </a:r>
            <a:endParaRPr lang="zh-TW" altLang="en-US" dirty="0"/>
          </a:p>
        </p:txBody>
      </p:sp>
      <p:sp>
        <p:nvSpPr>
          <p:cNvPr id="22" name="內容版面配置區 25">
            <a:extLst>
              <a:ext uri="{FF2B5EF4-FFF2-40B4-BE49-F238E27FC236}">
                <a16:creationId xmlns:a16="http://schemas.microsoft.com/office/drawing/2014/main" id="{77B677F1-14B2-94B0-F6AA-E56ECBFC1D7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11040" y="1920240"/>
            <a:ext cx="12477647" cy="5486400"/>
          </a:xfrm>
          <a:prstGeom prst="rect">
            <a:avLst/>
          </a:prstGeom>
        </p:spPr>
        <p:txBody>
          <a:bodyPr lIns="0" tIns="0"/>
          <a:lstStyle>
            <a:lvl1pPr>
              <a:defRPr sz="2400">
                <a:latin typeface="Roboto" panose="02000000000000000000" pitchFamily="2" charset="0"/>
              </a:defRPr>
            </a:lvl1pPr>
            <a:lvl2pPr>
              <a:defRPr sz="2400">
                <a:latin typeface="Roboto" panose="02000000000000000000" pitchFamily="2" charset="0"/>
              </a:defRPr>
            </a:lvl2pPr>
            <a:lvl3pPr>
              <a:defRPr sz="2400">
                <a:latin typeface="Roboto" panose="02000000000000000000" pitchFamily="2" charset="0"/>
              </a:defRPr>
            </a:lvl3pPr>
            <a:lvl4pPr>
              <a:defRPr sz="2400">
                <a:latin typeface="Roboto" panose="02000000000000000000" pitchFamily="2" charset="0"/>
              </a:defRPr>
            </a:lvl4pPr>
            <a:lvl5pPr>
              <a:defRPr sz="2400">
                <a:latin typeface="Roboto" panose="02000000000000000000" pitchFamily="2" charset="0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pic>
        <p:nvPicPr>
          <p:cNvPr id="10" name="Picture 14">
            <a:extLst>
              <a:ext uri="{FF2B5EF4-FFF2-40B4-BE49-F238E27FC236}">
                <a16:creationId xmlns:a16="http://schemas.microsoft.com/office/drawing/2014/main" id="{7F3147D2-36EB-1E68-51E3-4CD2CFFF81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898" y="7825199"/>
            <a:ext cx="561967" cy="226925"/>
          </a:xfrm>
          <a:prstGeom prst="rect">
            <a:avLst/>
          </a:prstGeom>
        </p:spPr>
      </p:pic>
      <p:grpSp>
        <p:nvGrpSpPr>
          <p:cNvPr id="11" name="Group 8">
            <a:extLst>
              <a:ext uri="{FF2B5EF4-FFF2-40B4-BE49-F238E27FC236}">
                <a16:creationId xmlns:a16="http://schemas.microsoft.com/office/drawing/2014/main" id="{7A4B45FB-A6CE-C77A-E573-4AB3FC765261}"/>
              </a:ext>
            </a:extLst>
          </p:cNvPr>
          <p:cNvGrpSpPr/>
          <p:nvPr userDrawn="1"/>
        </p:nvGrpSpPr>
        <p:grpSpPr>
          <a:xfrm>
            <a:off x="1121390" y="7864095"/>
            <a:ext cx="3016570" cy="264685"/>
            <a:chOff x="914400" y="7899655"/>
            <a:chExt cx="2513808" cy="220571"/>
          </a:xfrm>
        </p:grpSpPr>
        <p:sp>
          <p:nvSpPr>
            <p:cNvPr id="12" name="Footer Placeholder 3">
              <a:extLst>
                <a:ext uri="{FF2B5EF4-FFF2-40B4-BE49-F238E27FC236}">
                  <a16:creationId xmlns:a16="http://schemas.microsoft.com/office/drawing/2014/main" id="{52B7ED43-239E-883F-48C3-16FFAE5A787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4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6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84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2022 IBM Corporation</a:t>
              </a:r>
              <a:r>
                <a:rPr lang="en-US" sz="840" b="0" i="0" baseline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84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3" name="Date Placeholder 2">
              <a:extLst>
                <a:ext uri="{FF2B5EF4-FFF2-40B4-BE49-F238E27FC236}">
                  <a16:creationId xmlns:a16="http://schemas.microsoft.com/office/drawing/2014/main" id="{1B6F05F5-D28C-8A04-7C76-247C9891F6F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056608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84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840" b="0" i="0" smtClean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11 November 2024</a:t>
              </a:fld>
              <a:endParaRPr lang="en-US" sz="840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1D60C001-1CB6-734F-D9B4-4E9D0ABFF511}"/>
              </a:ext>
            </a:extLst>
          </p:cNvPr>
          <p:cNvSpPr txBox="1">
            <a:spLocks/>
          </p:cNvSpPr>
          <p:nvPr userDrawn="1"/>
        </p:nvSpPr>
        <p:spPr>
          <a:xfrm>
            <a:off x="3885369" y="7864095"/>
            <a:ext cx="2741299" cy="26286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40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01980629-A094-9835-9961-70CE7FC1D9FC}"/>
              </a:ext>
            </a:extLst>
          </p:cNvPr>
          <p:cNvSpPr txBox="1">
            <a:spLocks/>
          </p:cNvSpPr>
          <p:nvPr userDrawn="1"/>
        </p:nvSpPr>
        <p:spPr>
          <a:xfrm>
            <a:off x="12814192" y="7865920"/>
            <a:ext cx="393455" cy="26286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960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960" b="0" i="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20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_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690" y="3502152"/>
            <a:ext cx="2261616" cy="8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8610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Report_IBM-1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7CFCC05-78DB-AD46-8BE4-CACF921B1A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4715" y="769962"/>
            <a:ext cx="4248046" cy="254080"/>
          </a:xfrm>
          <a:prstGeom prst="rect">
            <a:avLst/>
          </a:prstGeom>
        </p:spPr>
        <p:txBody>
          <a:bodyPr lIns="0" tIns="0" rIns="0" bIns="0"/>
          <a:lstStyle>
            <a:lvl1pPr marL="15240" marR="0" indent="0" algn="l" defTabSz="109728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hu-HU" altLang="zh-TW" sz="144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cs typeface="Roboto"/>
              </a:defRPr>
            </a:lvl1pPr>
          </a:lstStyle>
          <a:p>
            <a:pPr marL="15240" marR="0" lvl="0" indent="0" algn="l" defTabSz="109728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altLang="zh-TW" sz="1440" b="1" i="0" u="none" strike="noStrike" kern="1200" cap="none" spc="-12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Roboto"/>
              </a:rPr>
              <a:t>Topic</a:t>
            </a:r>
            <a:r>
              <a:rPr kumimoji="0" lang="hu-HU" altLang="zh-TW" sz="1440" b="1" i="0" u="none" strike="noStrike" kern="1200" cap="none" spc="-1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Roboto"/>
              </a:rPr>
              <a:t> </a:t>
            </a:r>
            <a:r>
              <a:rPr kumimoji="0" lang="hu-HU" altLang="zh-TW" sz="1440" b="0" i="0" u="none" strike="noStrike" kern="1200" cap="none" spc="-6" normalizeH="0" baseline="0" noProof="0" dirty="0">
                <a:ln>
                  <a:noFill/>
                </a:ln>
                <a:solidFill>
                  <a:srgbClr val="75797B"/>
                </a:solidFill>
                <a:effectLst/>
                <a:uLnTx/>
                <a:uFillTx/>
                <a:latin typeface="Roboto"/>
                <a:ea typeface="+mn-ea"/>
                <a:cs typeface="Roboto"/>
              </a:rPr>
              <a:t>| </a:t>
            </a:r>
            <a:r>
              <a:rPr kumimoji="0" lang="hu-HU" altLang="zh-TW" sz="1440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Roboto"/>
              </a:rPr>
              <a:t>Global </a:t>
            </a:r>
            <a:r>
              <a:rPr kumimoji="0" lang="hu-HU" altLang="zh-TW" sz="1440" b="0" i="0" u="none" strike="noStrike" kern="1200" cap="none" spc="-6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Roboto"/>
              </a:rPr>
              <a:t>Info</a:t>
            </a:r>
            <a:r>
              <a:rPr kumimoji="0" lang="hu-HU" altLang="zh-TW" sz="1440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Roboto"/>
              </a:rPr>
              <a:t> </a:t>
            </a:r>
            <a:r>
              <a:rPr kumimoji="0" lang="hu-HU" altLang="zh-TW" sz="1440" b="0" i="0" u="none" strike="noStrike" kern="1200" cap="none" spc="-6" normalizeH="0" baseline="0" noProof="0" dirty="0">
                <a:ln>
                  <a:noFill/>
                </a:ln>
                <a:solidFill>
                  <a:srgbClr val="75797B"/>
                </a:solidFill>
                <a:effectLst/>
                <a:uLnTx/>
                <a:uFillTx/>
                <a:latin typeface="Roboto"/>
                <a:ea typeface="+mn-ea"/>
                <a:cs typeface="Roboto"/>
              </a:rPr>
              <a:t>| </a:t>
            </a:r>
            <a:r>
              <a:rPr kumimoji="0" lang="hu-HU" altLang="zh-TW" sz="1440" b="0" i="0" u="none" strike="noStrike" kern="1200" cap="none" spc="-6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Roboto"/>
              </a:rPr>
              <a:t>Other</a:t>
            </a:r>
            <a:r>
              <a:rPr kumimoji="0" lang="hu-HU" altLang="zh-TW" sz="1440" b="0" i="0" u="none" strike="noStrike" kern="1200" cap="none" spc="-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Roboto"/>
              </a:rPr>
              <a:t> </a:t>
            </a:r>
            <a:r>
              <a:rPr kumimoji="0" lang="hu-HU" altLang="zh-TW" sz="1440" b="0" i="0" u="none" strike="noStrike" kern="1200" cap="none" spc="-6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Roboto"/>
              </a:rPr>
              <a:t>Info</a:t>
            </a:r>
            <a:endParaRPr kumimoji="0" lang="hu-HU" altLang="zh-TW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+mn-ea"/>
              <a:cs typeface="Roboto"/>
            </a:endParaRP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9F512B77-DC05-74EE-7431-CBE1D9D200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05066" y="1102961"/>
            <a:ext cx="9854404" cy="44519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80" b="1" i="0" cap="all" spc="59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Lato Black" panose="020F0502020204030203" pitchFamily="34" charset="0"/>
              </a:defRPr>
            </a:lvl1pPr>
          </a:lstStyle>
          <a:p>
            <a:pPr lvl="0"/>
            <a:r>
              <a:rPr lang="hu-HU" altLang="zh-TW" dirty="0"/>
              <a:t>Global: Top </a:t>
            </a:r>
            <a:r>
              <a:rPr lang="hu-HU" altLang="zh-TW" dirty="0" err="1"/>
              <a:t>Deals</a:t>
            </a:r>
            <a:r>
              <a:rPr lang="hu-HU" altLang="zh-TW" dirty="0"/>
              <a:t> in Q1'22</a:t>
            </a:r>
            <a:endParaRPr lang="zh-TW" altLang="en-US" dirty="0"/>
          </a:p>
        </p:txBody>
      </p:sp>
      <p:sp>
        <p:nvSpPr>
          <p:cNvPr id="22" name="內容版面配置區 25">
            <a:extLst>
              <a:ext uri="{FF2B5EF4-FFF2-40B4-BE49-F238E27FC236}">
                <a16:creationId xmlns:a16="http://schemas.microsoft.com/office/drawing/2014/main" id="{77B677F1-14B2-94B0-F6AA-E56ECBFC1D7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11040" y="1920240"/>
            <a:ext cx="12477647" cy="5486400"/>
          </a:xfrm>
          <a:prstGeom prst="rect">
            <a:avLst/>
          </a:prstGeom>
        </p:spPr>
        <p:txBody>
          <a:bodyPr lIns="0" tIns="0"/>
          <a:lstStyle>
            <a:lvl1pPr>
              <a:defRPr sz="2400">
                <a:latin typeface="Roboto" panose="02000000000000000000" pitchFamily="2" charset="0"/>
              </a:defRPr>
            </a:lvl1pPr>
            <a:lvl2pPr>
              <a:defRPr sz="2400">
                <a:latin typeface="Roboto" panose="02000000000000000000" pitchFamily="2" charset="0"/>
              </a:defRPr>
            </a:lvl2pPr>
            <a:lvl3pPr>
              <a:defRPr sz="2400">
                <a:latin typeface="Roboto" panose="02000000000000000000" pitchFamily="2" charset="0"/>
              </a:defRPr>
            </a:lvl3pPr>
            <a:lvl4pPr>
              <a:defRPr sz="2400">
                <a:latin typeface="Roboto" panose="02000000000000000000" pitchFamily="2" charset="0"/>
              </a:defRPr>
            </a:lvl4pPr>
            <a:lvl5pPr>
              <a:defRPr sz="2400">
                <a:latin typeface="Roboto" panose="02000000000000000000" pitchFamily="2" charset="0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pic>
        <p:nvPicPr>
          <p:cNvPr id="10" name="Picture 14">
            <a:extLst>
              <a:ext uri="{FF2B5EF4-FFF2-40B4-BE49-F238E27FC236}">
                <a16:creationId xmlns:a16="http://schemas.microsoft.com/office/drawing/2014/main" id="{7F3147D2-36EB-1E68-51E3-4CD2CFFF81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898" y="7805038"/>
            <a:ext cx="561967" cy="226925"/>
          </a:xfrm>
          <a:prstGeom prst="rect">
            <a:avLst/>
          </a:prstGeom>
        </p:spPr>
      </p:pic>
      <p:grpSp>
        <p:nvGrpSpPr>
          <p:cNvPr id="11" name="Group 8">
            <a:extLst>
              <a:ext uri="{FF2B5EF4-FFF2-40B4-BE49-F238E27FC236}">
                <a16:creationId xmlns:a16="http://schemas.microsoft.com/office/drawing/2014/main" id="{7A4B45FB-A6CE-C77A-E573-4AB3FC765261}"/>
              </a:ext>
            </a:extLst>
          </p:cNvPr>
          <p:cNvGrpSpPr/>
          <p:nvPr userDrawn="1"/>
        </p:nvGrpSpPr>
        <p:grpSpPr>
          <a:xfrm>
            <a:off x="1121390" y="7355145"/>
            <a:ext cx="3016570" cy="264685"/>
            <a:chOff x="914400" y="7899655"/>
            <a:chExt cx="2513808" cy="220571"/>
          </a:xfrm>
        </p:grpSpPr>
        <p:sp>
          <p:nvSpPr>
            <p:cNvPr id="12" name="Footer Placeholder 3">
              <a:extLst>
                <a:ext uri="{FF2B5EF4-FFF2-40B4-BE49-F238E27FC236}">
                  <a16:creationId xmlns:a16="http://schemas.microsoft.com/office/drawing/2014/main" id="{52B7ED43-239E-883F-48C3-16FFAE5A787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4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6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84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2022 IBM Corporation</a:t>
              </a:r>
              <a:r>
                <a:rPr lang="en-US" sz="840" b="0" i="0" baseline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84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3" name="Date Placeholder 2">
              <a:extLst>
                <a:ext uri="{FF2B5EF4-FFF2-40B4-BE49-F238E27FC236}">
                  <a16:creationId xmlns:a16="http://schemas.microsoft.com/office/drawing/2014/main" id="{1B6F05F5-D28C-8A04-7C76-247C9891F6F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056608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84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840" b="0" i="0" smtClean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11 November 2024</a:t>
              </a:fld>
              <a:endParaRPr lang="en-US" sz="840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1D60C001-1CB6-734F-D9B4-4E9D0ABFF511}"/>
              </a:ext>
            </a:extLst>
          </p:cNvPr>
          <p:cNvSpPr txBox="1">
            <a:spLocks/>
          </p:cNvSpPr>
          <p:nvPr userDrawn="1"/>
        </p:nvSpPr>
        <p:spPr>
          <a:xfrm>
            <a:off x="3885369" y="7355145"/>
            <a:ext cx="2741299" cy="26286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40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01980629-A094-9835-9961-70CE7FC1D9FC}"/>
              </a:ext>
            </a:extLst>
          </p:cNvPr>
          <p:cNvSpPr txBox="1">
            <a:spLocks/>
          </p:cNvSpPr>
          <p:nvPr userDrawn="1"/>
        </p:nvSpPr>
        <p:spPr>
          <a:xfrm>
            <a:off x="12814192" y="7356970"/>
            <a:ext cx="393455" cy="26286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960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960" b="0" i="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88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7644A04-54B7-FA4A-A3F0-41BA2061864C}"/>
              </a:ext>
            </a:extLst>
          </p:cNvPr>
          <p:cNvSpPr/>
          <p:nvPr userDrawn="1"/>
        </p:nvSpPr>
        <p:spPr>
          <a:xfrm>
            <a:off x="662943" y="7269481"/>
            <a:ext cx="2308859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880"/>
          </a:p>
        </p:txBody>
      </p:sp>
    </p:spTree>
    <p:extLst>
      <p:ext uri="{BB962C8B-B14F-4D97-AF65-F5344CB8AC3E}">
        <p14:creationId xmlns:p14="http://schemas.microsoft.com/office/powerpoint/2010/main" val="246515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_large ty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3657600" y="457200"/>
            <a:ext cx="0" cy="731520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114800" y="411480"/>
            <a:ext cx="10058400" cy="576072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0453400-73BF-4620-89A5-AF43E3432A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02732" y="272069"/>
            <a:ext cx="1070468" cy="47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90681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spTree>
      <p:nvGrpSpPr>
        <p:cNvPr id="1" name="Shape 5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5" name="Google Shape;5545;p487"/>
          <p:cNvSpPr txBox="1">
            <a:spLocks noGrp="1"/>
          </p:cNvSpPr>
          <p:nvPr>
            <p:ph type="body" idx="1"/>
          </p:nvPr>
        </p:nvSpPr>
        <p:spPr>
          <a:xfrm>
            <a:off x="420240" y="321280"/>
            <a:ext cx="13789920" cy="84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marL="731502" marR="0" lvl="0" indent="-365750" algn="l" rtl="0">
              <a:lnSpc>
                <a:spcPct val="90000"/>
              </a:lnSpc>
              <a:spcBef>
                <a:spcPts val="128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Arial"/>
              <a:buNone/>
              <a:defRPr sz="528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463004" marR="0" lvl="1" indent="-548627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•"/>
              <a:defRPr sz="288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194505" marR="0" lvl="2" indent="-518147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Arial"/>
              <a:buChar char="•"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926007" marR="0" lvl="3" indent="-507988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  <a:defRPr sz="224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657509" marR="0" lvl="4" indent="-507988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  <a:defRPr sz="224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389011" marR="0" lvl="5" indent="-507988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  <a:defRPr sz="224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5120512" marR="0" lvl="6" indent="-507988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  <a:defRPr sz="224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5852014" marR="0" lvl="7" indent="-507988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  <a:defRPr sz="224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583516" marR="0" lvl="8" indent="-507988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  <a:defRPr sz="224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6" name="Google Shape;5546;p487"/>
          <p:cNvSpPr txBox="1">
            <a:spLocks noGrp="1"/>
          </p:cNvSpPr>
          <p:nvPr>
            <p:ph type="sldNum" idx="12"/>
          </p:nvPr>
        </p:nvSpPr>
        <p:spPr>
          <a:xfrm>
            <a:off x="13690854" y="7599762"/>
            <a:ext cx="877920" cy="62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208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208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208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208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208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208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208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208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208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149279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-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H="1">
            <a:off x="0" y="0"/>
            <a:ext cx="3657600" cy="822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57400"/>
            <a:ext cx="2971800" cy="3657600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1" y="265176"/>
            <a:ext cx="2971800" cy="822960"/>
          </a:xfrm>
        </p:spPr>
        <p:txBody>
          <a:bodyPr t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7315201" y="2057401"/>
            <a:ext cx="3429000" cy="5257800"/>
          </a:xfrm>
        </p:spPr>
        <p:txBody>
          <a:bodyPr t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3886200" y="2057401"/>
            <a:ext cx="3200400" cy="5257800"/>
          </a:xfrm>
        </p:spPr>
        <p:txBody>
          <a:bodyPr t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10972800" y="0"/>
            <a:ext cx="3657600" cy="8229600"/>
          </a:xfrm>
        </p:spPr>
        <p:txBody>
          <a:bodyPr lIns="228600" tIns="2057400" rIns="9144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1" y="7315201"/>
            <a:ext cx="3017522" cy="484632"/>
          </a:xfrm>
        </p:spPr>
        <p:txBody>
          <a:bodyPr tIns="0" anchor="b"/>
          <a:lstStyle>
            <a:lvl1pPr>
              <a:defRPr sz="800" b="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901"/>
            </a:lvl2pPr>
            <a:lvl3pPr>
              <a:defRPr sz="901"/>
            </a:lvl3pPr>
            <a:lvl4pPr>
              <a:defRPr sz="901"/>
            </a:lvl4pPr>
            <a:lvl5pPr>
              <a:defRPr sz="901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14401" y="7899658"/>
            <a:ext cx="2713350" cy="220571"/>
            <a:chOff x="914400" y="7899655"/>
            <a:chExt cx="2713350" cy="220571"/>
          </a:xfrm>
        </p:grpSpPr>
        <p:sp>
          <p:nvSpPr>
            <p:cNvPr id="14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8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© 2022 IBM Corporation</a:t>
              </a:r>
              <a:r>
                <a:rPr lang="en-US" sz="798" b="0" i="0" baseline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8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6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8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8" b="0" i="0" smtClean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11 November 2024</a:t>
              </a:fld>
              <a:endParaRPr lang="en-US" sz="798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8" name="Slide Number Placeholder 2"/>
          <p:cNvSpPr txBox="1">
            <a:spLocks/>
          </p:cNvSpPr>
          <p:nvPr userDrawn="1"/>
        </p:nvSpPr>
        <p:spPr>
          <a:xfrm>
            <a:off x="454859" y="7893792"/>
            <a:ext cx="327878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321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tandard-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2620371"/>
            <a:ext cx="14630400" cy="2924440"/>
          </a:xfrm>
          <a:prstGeom prst="rect">
            <a:avLst/>
          </a:prstGeom>
          <a:solidFill>
            <a:srgbClr val="002FA7"/>
          </a:solidFill>
          <a:ln>
            <a:noFill/>
          </a:ln>
          <a:effectLst>
            <a:outerShdw blurRad="50800" dist="381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92" dirty="0"/>
          </a:p>
        </p:txBody>
      </p:sp>
      <p:sp>
        <p:nvSpPr>
          <p:cNvPr id="5" name="平行四边形 15"/>
          <p:cNvSpPr/>
          <p:nvPr userDrawn="1"/>
        </p:nvSpPr>
        <p:spPr>
          <a:xfrm>
            <a:off x="802696" y="2470121"/>
            <a:ext cx="3613345" cy="3237223"/>
          </a:xfrm>
          <a:custGeom>
            <a:avLst/>
            <a:gdLst>
              <a:gd name="connsiteX0" fmla="*/ 0 w 7765576"/>
              <a:gd name="connsiteY0" fmla="*/ 6858000 h 6858000"/>
              <a:gd name="connsiteX1" fmla="*/ 1864622 w 7765576"/>
              <a:gd name="connsiteY1" fmla="*/ 0 h 6858000"/>
              <a:gd name="connsiteX2" fmla="*/ 7765576 w 7765576"/>
              <a:gd name="connsiteY2" fmla="*/ 0 h 6858000"/>
              <a:gd name="connsiteX3" fmla="*/ 5900954 w 7765576"/>
              <a:gd name="connsiteY3" fmla="*/ 6858000 h 6858000"/>
              <a:gd name="connsiteX4" fmla="*/ 0 w 7765576"/>
              <a:gd name="connsiteY4" fmla="*/ 6858000 h 6858000"/>
              <a:gd name="connsiteX0" fmla="*/ 0 w 7670042"/>
              <a:gd name="connsiteY0" fmla="*/ 6871648 h 6871648"/>
              <a:gd name="connsiteX1" fmla="*/ 1769088 w 7670042"/>
              <a:gd name="connsiteY1" fmla="*/ 0 h 6871648"/>
              <a:gd name="connsiteX2" fmla="*/ 7670042 w 7670042"/>
              <a:gd name="connsiteY2" fmla="*/ 0 h 6871648"/>
              <a:gd name="connsiteX3" fmla="*/ 5805420 w 7670042"/>
              <a:gd name="connsiteY3" fmla="*/ 6858000 h 6871648"/>
              <a:gd name="connsiteX4" fmla="*/ 0 w 7670042"/>
              <a:gd name="connsiteY4" fmla="*/ 6871648 h 6871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0042" h="6871648">
                <a:moveTo>
                  <a:pt x="0" y="6871648"/>
                </a:moveTo>
                <a:lnTo>
                  <a:pt x="1769088" y="0"/>
                </a:lnTo>
                <a:lnTo>
                  <a:pt x="7670042" y="0"/>
                </a:lnTo>
                <a:lnTo>
                  <a:pt x="5805420" y="6858000"/>
                </a:lnTo>
                <a:lnTo>
                  <a:pt x="0" y="6871648"/>
                </a:lnTo>
                <a:close/>
              </a:path>
            </a:pathLst>
          </a:custGeom>
          <a:solidFill>
            <a:srgbClr val="A5A6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92"/>
          </a:p>
        </p:txBody>
      </p:sp>
      <p:sp>
        <p:nvSpPr>
          <p:cNvPr id="6" name="平行四边形 5"/>
          <p:cNvSpPr/>
          <p:nvPr userDrawn="1"/>
        </p:nvSpPr>
        <p:spPr>
          <a:xfrm>
            <a:off x="769942" y="2453743"/>
            <a:ext cx="3626204" cy="3250082"/>
          </a:xfrm>
          <a:custGeom>
            <a:avLst/>
            <a:gdLst>
              <a:gd name="connsiteX0" fmla="*/ 0 w 7424382"/>
              <a:gd name="connsiteY0" fmla="*/ 6858000 h 6858000"/>
              <a:gd name="connsiteX1" fmla="*/ 1864622 w 7424382"/>
              <a:gd name="connsiteY1" fmla="*/ 0 h 6858000"/>
              <a:gd name="connsiteX2" fmla="*/ 7424382 w 7424382"/>
              <a:gd name="connsiteY2" fmla="*/ 0 h 6858000"/>
              <a:gd name="connsiteX3" fmla="*/ 5559760 w 7424382"/>
              <a:gd name="connsiteY3" fmla="*/ 6858000 h 6858000"/>
              <a:gd name="connsiteX4" fmla="*/ 0 w 7424382"/>
              <a:gd name="connsiteY4" fmla="*/ 6858000 h 6858000"/>
              <a:gd name="connsiteX0" fmla="*/ 0 w 7765576"/>
              <a:gd name="connsiteY0" fmla="*/ 6871648 h 6871648"/>
              <a:gd name="connsiteX1" fmla="*/ 1864622 w 7765576"/>
              <a:gd name="connsiteY1" fmla="*/ 13648 h 6871648"/>
              <a:gd name="connsiteX2" fmla="*/ 7765576 w 7765576"/>
              <a:gd name="connsiteY2" fmla="*/ 0 h 6871648"/>
              <a:gd name="connsiteX3" fmla="*/ 5559760 w 7765576"/>
              <a:gd name="connsiteY3" fmla="*/ 6871648 h 6871648"/>
              <a:gd name="connsiteX4" fmla="*/ 0 w 7765576"/>
              <a:gd name="connsiteY4" fmla="*/ 6871648 h 6871648"/>
              <a:gd name="connsiteX0" fmla="*/ 0 w 7997588"/>
              <a:gd name="connsiteY0" fmla="*/ 6858001 h 6871648"/>
              <a:gd name="connsiteX1" fmla="*/ 2096634 w 7997588"/>
              <a:gd name="connsiteY1" fmla="*/ 13648 h 6871648"/>
              <a:gd name="connsiteX2" fmla="*/ 7997588 w 7997588"/>
              <a:gd name="connsiteY2" fmla="*/ 0 h 6871648"/>
              <a:gd name="connsiteX3" fmla="*/ 5791772 w 7997588"/>
              <a:gd name="connsiteY3" fmla="*/ 6871648 h 6871648"/>
              <a:gd name="connsiteX4" fmla="*/ 0 w 7997588"/>
              <a:gd name="connsiteY4" fmla="*/ 6858001 h 6871648"/>
              <a:gd name="connsiteX0" fmla="*/ 0 w 7997588"/>
              <a:gd name="connsiteY0" fmla="*/ 6858001 h 6871648"/>
              <a:gd name="connsiteX1" fmla="*/ 2328646 w 7997588"/>
              <a:gd name="connsiteY1" fmla="*/ 13648 h 6871648"/>
              <a:gd name="connsiteX2" fmla="*/ 7997588 w 7997588"/>
              <a:gd name="connsiteY2" fmla="*/ 0 h 6871648"/>
              <a:gd name="connsiteX3" fmla="*/ 5791772 w 7997588"/>
              <a:gd name="connsiteY3" fmla="*/ 6871648 h 6871648"/>
              <a:gd name="connsiteX4" fmla="*/ 0 w 7997588"/>
              <a:gd name="connsiteY4" fmla="*/ 6858001 h 6871648"/>
              <a:gd name="connsiteX0" fmla="*/ 0 w 7697337"/>
              <a:gd name="connsiteY0" fmla="*/ 6898944 h 6898944"/>
              <a:gd name="connsiteX1" fmla="*/ 2028395 w 7697337"/>
              <a:gd name="connsiteY1" fmla="*/ 13648 h 6898944"/>
              <a:gd name="connsiteX2" fmla="*/ 7697337 w 7697337"/>
              <a:gd name="connsiteY2" fmla="*/ 0 h 6898944"/>
              <a:gd name="connsiteX3" fmla="*/ 5491521 w 7697337"/>
              <a:gd name="connsiteY3" fmla="*/ 6871648 h 6898944"/>
              <a:gd name="connsiteX4" fmla="*/ 0 w 7697337"/>
              <a:gd name="connsiteY4" fmla="*/ 6898944 h 6898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97337" h="6898944">
                <a:moveTo>
                  <a:pt x="0" y="6898944"/>
                </a:moveTo>
                <a:lnTo>
                  <a:pt x="2028395" y="13648"/>
                </a:lnTo>
                <a:lnTo>
                  <a:pt x="7697337" y="0"/>
                </a:lnTo>
                <a:lnTo>
                  <a:pt x="5491521" y="6871648"/>
                </a:lnTo>
                <a:lnTo>
                  <a:pt x="0" y="6898944"/>
                </a:lnTo>
                <a:close/>
              </a:path>
            </a:pathLst>
          </a:custGeom>
          <a:solidFill>
            <a:srgbClr val="F9D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92" dirty="0"/>
          </a:p>
        </p:txBody>
      </p:sp>
      <p:sp>
        <p:nvSpPr>
          <p:cNvPr id="7" name="图片占位符 2"/>
          <p:cNvSpPr>
            <a:spLocks noGrp="1"/>
          </p:cNvSpPr>
          <p:nvPr>
            <p:ph type="pic" sz="quarter" idx="15" hasCustomPrompt="1"/>
          </p:nvPr>
        </p:nvSpPr>
        <p:spPr>
          <a:xfrm>
            <a:off x="1068233" y="2450225"/>
            <a:ext cx="3029239" cy="3253601"/>
          </a:xfrm>
          <a:prstGeom prst="parallelogram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 altLang="zh-CN" dirty="0"/>
              <a:t>picture</a:t>
            </a:r>
            <a:endParaRPr lang="zh-CN" altLang="en-US" dirty="0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4723529" y="2981549"/>
            <a:ext cx="9101056" cy="78815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80" b="1">
                <a:solidFill>
                  <a:schemeClr val="bg2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723529" y="3924936"/>
            <a:ext cx="9101056" cy="121874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320">
                <a:solidFill>
                  <a:schemeClr val="bg2"/>
                </a:solidFill>
              </a:defRPr>
            </a:lvl1pPr>
            <a:lvl2pPr marL="548614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25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838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451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063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674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288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8902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6383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1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68.xml"/><Relationship Id="rId3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63.xml"/><Relationship Id="rId34" Type="http://schemas.openxmlformats.org/officeDocument/2006/relationships/slideLayout" Target="../slideLayouts/slideLayout76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67.xml"/><Relationship Id="rId33" Type="http://schemas.openxmlformats.org/officeDocument/2006/relationships/slideLayout" Target="../slideLayouts/slideLayout75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1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24" Type="http://schemas.openxmlformats.org/officeDocument/2006/relationships/slideLayout" Target="../slideLayouts/slideLayout66.xml"/><Relationship Id="rId32" Type="http://schemas.openxmlformats.org/officeDocument/2006/relationships/slideLayout" Target="../slideLayouts/slideLayout74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65.xml"/><Relationship Id="rId28" Type="http://schemas.openxmlformats.org/officeDocument/2006/relationships/slideLayout" Target="../slideLayouts/slideLayout70.xml"/><Relationship Id="rId36" Type="http://schemas.openxmlformats.org/officeDocument/2006/relationships/theme" Target="../theme/theme7.xml"/><Relationship Id="rId10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1.xml"/><Relationship Id="rId31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64.xml"/><Relationship Id="rId27" Type="http://schemas.openxmlformats.org/officeDocument/2006/relationships/slideLayout" Target="../slideLayouts/slideLayout69.xml"/><Relationship Id="rId30" Type="http://schemas.openxmlformats.org/officeDocument/2006/relationships/slideLayout" Target="../slideLayouts/slideLayout72.xml"/><Relationship Id="rId35" Type="http://schemas.openxmlformats.org/officeDocument/2006/relationships/slideLayout" Target="../slideLayouts/slideLayout77.xml"/><Relationship Id="rId8" Type="http://schemas.openxmlformats.org/officeDocument/2006/relationships/slideLayout" Target="../slideLayouts/slideLayout5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heme" Target="../theme/theme8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10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2022 IBM Corporation</a:t>
              </a:r>
              <a:r>
                <a:rPr lang="en-US" sz="799" b="0" i="0" baseline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11 November 2024</a:t>
              </a:fld>
              <a:endParaRPr lang="en-US" sz="799" b="0" i="0" dirty="0">
                <a:solidFill>
                  <a:schemeClr val="tx1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6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solidFill>
                  <a:schemeClr val="tx1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7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07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3" r:id="rId2"/>
    <p:sldLayoutId id="2147483988" r:id="rId3"/>
    <p:sldLayoutId id="2147484043" r:id="rId4"/>
    <p:sldLayoutId id="2147484044" r:id="rId5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+mj-lt"/>
          <a:ea typeface="IBM Plex Sans" charset="0"/>
          <a:cs typeface="IBM Plex Sans" charset="0"/>
        </a:defRPr>
      </a:lvl1pPr>
    </p:titleStyle>
    <p:bodyStyle>
      <a:lvl1pPr marL="0" indent="0" algn="l" defTabSz="1097280" rtl="0" eaLnBrk="1" latinLnBrk="0" hangingPunct="1">
        <a:lnSpc>
          <a:spcPct val="105000"/>
        </a:lnSpc>
        <a:spcBef>
          <a:spcPts val="1200"/>
        </a:spcBef>
        <a:buFontTx/>
        <a:buNone/>
        <a:tabLst/>
        <a:defRPr sz="2000" b="0" i="0" kern="1200">
          <a:solidFill>
            <a:schemeClr val="tx1"/>
          </a:solidFill>
          <a:latin typeface="+mn-lt"/>
          <a:ea typeface="IBM Plex Sans" charset="0"/>
          <a:cs typeface="IBM Plex Sans" charset="0"/>
        </a:defRPr>
      </a:lvl1pPr>
      <a:lvl2pPr marL="228600" indent="-228600" algn="l" defTabSz="1097280" rtl="0" eaLnBrk="1" latinLnBrk="0" hangingPunct="1">
        <a:lnSpc>
          <a:spcPct val="105000"/>
        </a:lnSpc>
        <a:spcBef>
          <a:spcPts val="1000"/>
        </a:spcBef>
        <a:buFont typeface="LucidaGrande" charset="0"/>
        <a:buChar char="-"/>
        <a:defRPr sz="2000" b="0" i="0" kern="1200">
          <a:solidFill>
            <a:schemeClr val="tx1"/>
          </a:solidFill>
          <a:latin typeface="+mn-lt"/>
          <a:ea typeface="IBM Plex Sans" charset="0"/>
          <a:cs typeface="IBM Plex Sans" charset="0"/>
        </a:defRPr>
      </a:lvl2pPr>
      <a:lvl3pPr marL="457200" indent="-228600" algn="l" defTabSz="1097280" rtl="0" eaLnBrk="1" latinLnBrk="0" hangingPunct="1">
        <a:lnSpc>
          <a:spcPct val="105000"/>
        </a:lnSpc>
        <a:spcBef>
          <a:spcPts val="0"/>
        </a:spcBef>
        <a:buSzPct val="8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IBM Plex Sans" charset="0"/>
          <a:cs typeface="IBM Plex Sans" charset="0"/>
        </a:defRPr>
      </a:lvl3pPr>
      <a:lvl4pPr marL="685800" indent="-228600" algn="l" defTabSz="1097280" rtl="0" eaLnBrk="1" latinLnBrk="0" hangingPunct="1">
        <a:lnSpc>
          <a:spcPct val="105000"/>
        </a:lnSpc>
        <a:spcBef>
          <a:spcPts val="0"/>
        </a:spcBef>
        <a:buFont typeface=".AppleSystemUIFont" charset="-120"/>
        <a:buChar char="–"/>
        <a:defRPr sz="2000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914400" indent="-228600" algn="l" defTabSz="1097280" rtl="0" eaLnBrk="1" latinLnBrk="0" hangingPunct="1">
        <a:lnSpc>
          <a:spcPct val="105000"/>
        </a:lnSpc>
        <a:spcBef>
          <a:spcPts val="0"/>
        </a:spcBef>
        <a:buSzPct val="8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6583680" cy="1143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7400"/>
            <a:ext cx="6583680" cy="54864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9338552" y="1264596"/>
            <a:ext cx="3691647" cy="394748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9338552" y="1581150"/>
            <a:ext cx="4148848" cy="34023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510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944" r:id="rId3"/>
    <p:sldLayoutId id="2147483984" r:id="rId4"/>
    <p:sldLayoutId id="2147483985" r:id="rId5"/>
    <p:sldLayoutId id="2147483986" r:id="rId6"/>
    <p:sldLayoutId id="2147483987" r:id="rId7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IBM Plex Sans" panose="020B0503050000000000" pitchFamily="34" charset="0"/>
          <a:cs typeface="Arial" charset="0"/>
        </a:defRPr>
      </a:lvl1pPr>
    </p:titleStyle>
    <p:bodyStyle>
      <a:lvl1pPr marL="0" indent="0" algn="l" defTabSz="1097280" rtl="0" eaLnBrk="1" latinLnBrk="0" hangingPunct="1">
        <a:lnSpc>
          <a:spcPct val="105000"/>
        </a:lnSpc>
        <a:spcBef>
          <a:spcPts val="1200"/>
        </a:spcBef>
        <a:buFontTx/>
        <a:buNone/>
        <a:tabLst/>
        <a:defRPr sz="2000" b="0" i="0" kern="1200">
          <a:solidFill>
            <a:schemeClr val="bg2"/>
          </a:solidFill>
          <a:latin typeface="+mn-lt"/>
          <a:ea typeface="IBM Plex Sans" panose="020B0503050000000000" pitchFamily="34" charset="0"/>
          <a:cs typeface="Arial" charset="0"/>
        </a:defRPr>
      </a:lvl1pPr>
      <a:lvl2pPr marL="228600" indent="-228600" algn="l" defTabSz="1097280" rtl="0" eaLnBrk="1" latinLnBrk="0" hangingPunct="1">
        <a:lnSpc>
          <a:spcPct val="105000"/>
        </a:lnSpc>
        <a:spcBef>
          <a:spcPts val="1000"/>
        </a:spcBef>
        <a:buFont typeface="LucidaGrande" charset="0"/>
        <a:buChar char="-"/>
        <a:defRPr sz="2000" b="0" i="0" kern="1200">
          <a:solidFill>
            <a:schemeClr val="bg2"/>
          </a:solidFill>
          <a:latin typeface="+mn-lt"/>
          <a:ea typeface="IBM Plex Sans" panose="020B0503050000000000" pitchFamily="34" charset="0"/>
          <a:cs typeface="Arial" charset="0"/>
        </a:defRPr>
      </a:lvl2pPr>
      <a:lvl3pPr marL="457200" indent="-228600" algn="l" defTabSz="1097280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Char char="•"/>
        <a:defRPr sz="2000" b="0" i="0" kern="1200">
          <a:solidFill>
            <a:schemeClr val="bg2"/>
          </a:solidFill>
          <a:latin typeface="+mn-lt"/>
          <a:ea typeface="IBM Plex Sans" panose="020B0503050000000000" pitchFamily="34" charset="0"/>
          <a:cs typeface="Arial" charset="0"/>
        </a:defRPr>
      </a:lvl3pPr>
      <a:lvl4pPr marL="685800" indent="-228600" algn="l" defTabSz="1097280" rtl="0" eaLnBrk="1" latinLnBrk="0" hangingPunct="1">
        <a:lnSpc>
          <a:spcPct val="105000"/>
        </a:lnSpc>
        <a:spcBef>
          <a:spcPts val="0"/>
        </a:spcBef>
        <a:buFont typeface=".AppleSystemUIFont" charset="-120"/>
        <a:buChar char="–"/>
        <a:defRPr sz="2000" b="0" i="0" kern="1200">
          <a:solidFill>
            <a:schemeClr val="bg2"/>
          </a:solidFill>
          <a:latin typeface="Arial Regular" charset="0"/>
          <a:ea typeface="+mn-ea"/>
          <a:cs typeface="+mn-cs"/>
        </a:defRPr>
      </a:lvl4pPr>
      <a:lvl5pPr marL="914400" indent="-228600" algn="l" defTabSz="1097280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Char char="•"/>
        <a:defRPr sz="2000" b="0" i="0" kern="1200">
          <a:solidFill>
            <a:schemeClr val="bg2"/>
          </a:solidFill>
          <a:latin typeface="Arial Regular" charset="0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6583680" cy="1143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7400"/>
            <a:ext cx="6583680" cy="54864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9338552" y="1264596"/>
            <a:ext cx="3691647" cy="394748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9338552" y="1581150"/>
            <a:ext cx="4148848" cy="34023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538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49" r:id="rId2"/>
    <p:sldLayoutId id="2147483950" r:id="rId3"/>
    <p:sldLayoutId id="2147483951" r:id="rId4"/>
    <p:sldLayoutId id="2147483952" r:id="rId5"/>
    <p:sldLayoutId id="2147483953" r:id="rId6"/>
    <p:sldLayoutId id="2147483954" r:id="rId7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IBM Plex Sans" panose="020B0503050000000000" pitchFamily="34" charset="0"/>
          <a:cs typeface="Arial" charset="0"/>
        </a:defRPr>
      </a:lvl1pPr>
    </p:titleStyle>
    <p:bodyStyle>
      <a:lvl1pPr marL="0" indent="0" algn="l" defTabSz="1097280" rtl="0" eaLnBrk="1" latinLnBrk="0" hangingPunct="1">
        <a:lnSpc>
          <a:spcPct val="105000"/>
        </a:lnSpc>
        <a:spcBef>
          <a:spcPts val="1200"/>
        </a:spcBef>
        <a:buFontTx/>
        <a:buNone/>
        <a:tabLst/>
        <a:defRPr sz="2000" b="0" i="0" kern="1200">
          <a:solidFill>
            <a:schemeClr val="bg2"/>
          </a:solidFill>
          <a:latin typeface="+mn-lt"/>
          <a:ea typeface="IBM Plex Sans" panose="020B0503050000000000" pitchFamily="34" charset="0"/>
          <a:cs typeface="Arial" charset="0"/>
        </a:defRPr>
      </a:lvl1pPr>
      <a:lvl2pPr marL="228600" indent="-228600" algn="l" defTabSz="1097280" rtl="0" eaLnBrk="1" latinLnBrk="0" hangingPunct="1">
        <a:lnSpc>
          <a:spcPct val="105000"/>
        </a:lnSpc>
        <a:spcBef>
          <a:spcPts val="1000"/>
        </a:spcBef>
        <a:buFont typeface="LucidaGrande" charset="0"/>
        <a:buChar char="-"/>
        <a:defRPr sz="2000" b="0" i="0" kern="1200">
          <a:solidFill>
            <a:schemeClr val="bg2"/>
          </a:solidFill>
          <a:latin typeface="+mn-lt"/>
          <a:ea typeface="IBM Plex Sans" panose="020B0503050000000000" pitchFamily="34" charset="0"/>
          <a:cs typeface="Arial" charset="0"/>
        </a:defRPr>
      </a:lvl2pPr>
      <a:lvl3pPr marL="457200" indent="-228600" algn="l" defTabSz="1097280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Char char="•"/>
        <a:defRPr sz="2000" b="0" i="0" kern="1200">
          <a:solidFill>
            <a:schemeClr val="bg2"/>
          </a:solidFill>
          <a:latin typeface="+mn-lt"/>
          <a:ea typeface="IBM Plex Sans" panose="020B0503050000000000" pitchFamily="34" charset="0"/>
          <a:cs typeface="Arial" charset="0"/>
        </a:defRPr>
      </a:lvl3pPr>
      <a:lvl4pPr marL="685800" indent="-228600" algn="l" defTabSz="1097280" rtl="0" eaLnBrk="1" latinLnBrk="0" hangingPunct="1">
        <a:lnSpc>
          <a:spcPct val="105000"/>
        </a:lnSpc>
        <a:spcBef>
          <a:spcPts val="0"/>
        </a:spcBef>
        <a:buFont typeface=".AppleSystemUIFont" charset="-120"/>
        <a:buChar char="–"/>
        <a:defRPr sz="2000" b="0" i="0" kern="1200">
          <a:solidFill>
            <a:schemeClr val="bg2"/>
          </a:solidFill>
          <a:latin typeface="Arial Regular" charset="0"/>
          <a:ea typeface="+mn-ea"/>
          <a:cs typeface="+mn-cs"/>
        </a:defRPr>
      </a:lvl4pPr>
      <a:lvl5pPr marL="914400" indent="-228600" algn="l" defTabSz="1097280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Char char="•"/>
        <a:defRPr sz="2000" b="0" i="0" kern="1200">
          <a:solidFill>
            <a:schemeClr val="bg2"/>
          </a:solidFill>
          <a:latin typeface="Arial Regular" charset="0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6583680" cy="1143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7400"/>
            <a:ext cx="6583680" cy="54864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9338552" y="1264596"/>
            <a:ext cx="3691647" cy="394748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9338552" y="1581150"/>
            <a:ext cx="4148848" cy="34023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616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6" r:id="rId1"/>
    <p:sldLayoutId id="2147483957" r:id="rId2"/>
    <p:sldLayoutId id="2147483958" r:id="rId3"/>
    <p:sldLayoutId id="2147483959" r:id="rId4"/>
    <p:sldLayoutId id="2147483960" r:id="rId5"/>
    <p:sldLayoutId id="2147483961" r:id="rId6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IBM Plex Sans" panose="020B0503050000000000" pitchFamily="34" charset="0"/>
          <a:cs typeface="Arial" charset="0"/>
        </a:defRPr>
      </a:lvl1pPr>
    </p:titleStyle>
    <p:bodyStyle>
      <a:lvl1pPr marL="0" indent="0" algn="l" defTabSz="1097280" rtl="0" eaLnBrk="1" latinLnBrk="0" hangingPunct="1">
        <a:lnSpc>
          <a:spcPct val="105000"/>
        </a:lnSpc>
        <a:spcBef>
          <a:spcPts val="1200"/>
        </a:spcBef>
        <a:buFontTx/>
        <a:buNone/>
        <a:tabLst/>
        <a:defRPr sz="2000" b="0" i="0" kern="1200">
          <a:solidFill>
            <a:schemeClr val="bg2"/>
          </a:solidFill>
          <a:latin typeface="+mn-lt"/>
          <a:ea typeface="IBM Plex Sans" panose="020B0503050000000000" pitchFamily="34" charset="0"/>
          <a:cs typeface="Arial" charset="0"/>
        </a:defRPr>
      </a:lvl1pPr>
      <a:lvl2pPr marL="228600" indent="-228600" algn="l" defTabSz="1097280" rtl="0" eaLnBrk="1" latinLnBrk="0" hangingPunct="1">
        <a:lnSpc>
          <a:spcPct val="105000"/>
        </a:lnSpc>
        <a:spcBef>
          <a:spcPts val="1000"/>
        </a:spcBef>
        <a:buFont typeface="LucidaGrande" charset="0"/>
        <a:buChar char="-"/>
        <a:defRPr sz="2000" b="0" i="0" kern="1200">
          <a:solidFill>
            <a:schemeClr val="bg2"/>
          </a:solidFill>
          <a:latin typeface="+mn-lt"/>
          <a:ea typeface="IBM Plex Sans" panose="020B0503050000000000" pitchFamily="34" charset="0"/>
          <a:cs typeface="Arial" charset="0"/>
        </a:defRPr>
      </a:lvl2pPr>
      <a:lvl3pPr marL="457200" indent="-228600" algn="l" defTabSz="1097280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Char char="•"/>
        <a:defRPr sz="2000" b="0" i="0" kern="1200">
          <a:solidFill>
            <a:schemeClr val="bg2"/>
          </a:solidFill>
          <a:latin typeface="+mn-lt"/>
          <a:ea typeface="IBM Plex Sans" panose="020B0503050000000000" pitchFamily="34" charset="0"/>
          <a:cs typeface="Arial" charset="0"/>
        </a:defRPr>
      </a:lvl3pPr>
      <a:lvl4pPr marL="685800" indent="-228600" algn="l" defTabSz="1097280" rtl="0" eaLnBrk="1" latinLnBrk="0" hangingPunct="1">
        <a:lnSpc>
          <a:spcPct val="105000"/>
        </a:lnSpc>
        <a:spcBef>
          <a:spcPts val="0"/>
        </a:spcBef>
        <a:buFont typeface=".AppleSystemUIFont" charset="-120"/>
        <a:buChar char="–"/>
        <a:defRPr sz="2000" b="0" i="0" kern="1200">
          <a:solidFill>
            <a:schemeClr val="bg2"/>
          </a:solidFill>
          <a:latin typeface="Arial Regular" charset="0"/>
          <a:ea typeface="+mn-ea"/>
          <a:cs typeface="+mn-cs"/>
        </a:defRPr>
      </a:lvl4pPr>
      <a:lvl5pPr marL="914400" indent="-228600" algn="l" defTabSz="1097280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Char char="•"/>
        <a:defRPr sz="2000" b="0" i="0" kern="1200">
          <a:solidFill>
            <a:schemeClr val="bg2"/>
          </a:solidFill>
          <a:latin typeface="Arial Regular" charset="0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2732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3" r:id="rId1"/>
    <p:sldLayoutId id="2147483964" r:id="rId2"/>
    <p:sldLayoutId id="2147483965" r:id="rId3"/>
    <p:sldLayoutId id="2147483967" r:id="rId4"/>
    <p:sldLayoutId id="2147483968" r:id="rId5"/>
    <p:sldLayoutId id="2147483969" r:id="rId6"/>
    <p:sldLayoutId id="2147483970" r:id="rId7"/>
    <p:sldLayoutId id="2147483971" r:id="rId8"/>
    <p:sldLayoutId id="2147483972" r:id="rId9"/>
    <p:sldLayoutId id="2147483973" r:id="rId10"/>
    <p:sldLayoutId id="2147483974" r:id="rId11"/>
    <p:sldLayoutId id="2147483975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92">
          <p15:clr>
            <a:srgbClr val="F26B43"/>
          </p15:clr>
        </p15:guide>
        <p15:guide id="2" pos="4607">
          <p15:clr>
            <a:srgbClr val="F26B43"/>
          </p15:clr>
        </p15:guide>
        <p15:guide id="3" orient="horz" pos="2246">
          <p15:clr>
            <a:srgbClr val="F26B43"/>
          </p15:clr>
        </p15:guide>
        <p15:guide id="4" orient="horz" pos="1901">
          <p15:clr>
            <a:srgbClr val="F26B43"/>
          </p15:clr>
        </p15:guide>
        <p15:guide id="5" orient="horz" pos="1555">
          <p15:clr>
            <a:srgbClr val="F26B43"/>
          </p15:clr>
        </p15:guide>
        <p15:guide id="6" orient="horz" pos="1210">
          <p15:clr>
            <a:srgbClr val="F26B43"/>
          </p15:clr>
        </p15:guide>
        <p15:guide id="7" orient="horz" pos="864">
          <p15:clr>
            <a:srgbClr val="F26B43"/>
          </p15:clr>
        </p15:guide>
        <p15:guide id="8" orient="horz" pos="691">
          <p15:clr>
            <a:srgbClr val="F26B43"/>
          </p15:clr>
        </p15:guide>
        <p15:guide id="9" orient="horz" pos="346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938">
          <p15:clr>
            <a:srgbClr val="F26B43"/>
          </p15:clr>
        </p15:guide>
        <p15:guide id="12" orient="horz" pos="3283">
          <p15:clr>
            <a:srgbClr val="F26B43"/>
          </p15:clr>
        </p15:guide>
        <p15:guide id="13" orient="horz" pos="3629">
          <p15:clr>
            <a:srgbClr val="F26B43"/>
          </p15:clr>
        </p15:guide>
        <p15:guide id="14" orient="horz" pos="3974">
          <p15:clr>
            <a:srgbClr val="F26B43"/>
          </p15:clr>
        </p15:guide>
        <p15:guide id="15" orient="horz" pos="4470">
          <p15:clr>
            <a:srgbClr val="F26B43"/>
          </p15:clr>
        </p15:guide>
        <p15:guide id="16" orient="horz" pos="4666">
          <p15:clr>
            <a:srgbClr val="F26B43"/>
          </p15:clr>
        </p15:guide>
        <p15:guide id="17" orient="horz" pos="4838">
          <p15:clr>
            <a:srgbClr val="F26B43"/>
          </p15:clr>
        </p15:guide>
        <p15:guide id="18" pos="4261">
          <p15:clr>
            <a:srgbClr val="F26B43"/>
          </p15:clr>
        </p15:guide>
        <p15:guide id="19" pos="3916">
          <p15:clr>
            <a:srgbClr val="F26B43"/>
          </p15:clr>
        </p15:guide>
        <p15:guide id="20" pos="3570">
          <p15:clr>
            <a:srgbClr val="F26B43"/>
          </p15:clr>
        </p15:guide>
        <p15:guide id="21" pos="3224">
          <p15:clr>
            <a:srgbClr val="F26B43"/>
          </p15:clr>
        </p15:guide>
        <p15:guide id="22" pos="2879">
          <p15:clr>
            <a:srgbClr val="F26B43"/>
          </p15:clr>
        </p15:guide>
        <p15:guide id="23" pos="2533">
          <p15:clr>
            <a:srgbClr val="F26B43"/>
          </p15:clr>
        </p15:guide>
        <p15:guide id="24" pos="2188">
          <p15:clr>
            <a:srgbClr val="F26B43"/>
          </p15:clr>
        </p15:guide>
        <p15:guide id="25" pos="1842">
          <p15:clr>
            <a:srgbClr val="F26B43"/>
          </p15:clr>
        </p15:guide>
        <p15:guide id="26" pos="1496">
          <p15:clr>
            <a:srgbClr val="F26B43"/>
          </p15:clr>
        </p15:guide>
        <p15:guide id="27" pos="1151">
          <p15:clr>
            <a:srgbClr val="F26B43"/>
          </p15:clr>
        </p15:guide>
        <p15:guide id="28" pos="689">
          <p15:clr>
            <a:srgbClr val="F26B43"/>
          </p15:clr>
        </p15:guide>
        <p15:guide id="29" pos="460">
          <p15:clr>
            <a:srgbClr val="F26B43"/>
          </p15:clr>
        </p15:guide>
        <p15:guide id="30" pos="4952">
          <p15:clr>
            <a:srgbClr val="F26B43"/>
          </p15:clr>
        </p15:guide>
        <p15:guide id="31" pos="5298">
          <p15:clr>
            <a:srgbClr val="F26B43"/>
          </p15:clr>
        </p15:guide>
        <p15:guide id="32" pos="5644">
          <p15:clr>
            <a:srgbClr val="F26B43"/>
          </p15:clr>
        </p15:guide>
        <p15:guide id="33" pos="5989">
          <p15:clr>
            <a:srgbClr val="F26B43"/>
          </p15:clr>
        </p15:guide>
        <p15:guide id="34" pos="6335">
          <p15:clr>
            <a:srgbClr val="F26B43"/>
          </p15:clr>
        </p15:guide>
        <p15:guide id="35" pos="6680">
          <p15:clr>
            <a:srgbClr val="F26B43"/>
          </p15:clr>
        </p15:guide>
        <p15:guide id="36" pos="7026">
          <p15:clr>
            <a:srgbClr val="F26B43"/>
          </p15:clr>
        </p15:guide>
        <p15:guide id="37" pos="7372">
          <p15:clr>
            <a:srgbClr val="F26B43"/>
          </p15:clr>
        </p15:guide>
        <p15:guide id="38" pos="7717">
          <p15:clr>
            <a:srgbClr val="F26B43"/>
          </p15:clr>
        </p15:guide>
        <p15:guide id="39" pos="8063">
          <p15:clr>
            <a:srgbClr val="F26B43"/>
          </p15:clr>
        </p15:guide>
        <p15:guide id="40" pos="8527">
          <p15:clr>
            <a:srgbClr val="F26B43"/>
          </p15:clr>
        </p15:guide>
        <p15:guide id="41" pos="8754">
          <p15:clr>
            <a:srgbClr val="F26B43"/>
          </p15:clr>
        </p15:guide>
        <p15:guide id="42" pos="9214">
          <p15:clr>
            <a:srgbClr val="F26B43"/>
          </p15:clr>
        </p15:guide>
        <p15:guide id="43" orient="horz" pos="5184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10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2019 IBM Corporation</a:t>
              </a:r>
              <a:r>
                <a:rPr lang="en-US" sz="799" b="0" i="0" baseline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11 November 2024</a:t>
              </a:fld>
              <a:endParaRPr lang="en-US" sz="799" b="0" i="0" dirty="0">
                <a:solidFill>
                  <a:schemeClr val="tx1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6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solidFill>
                  <a:schemeClr val="tx1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7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226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  <p:sldLayoutId id="2147483978" r:id="rId2"/>
    <p:sldLayoutId id="2147483979" r:id="rId3"/>
    <p:sldLayoutId id="2147483980" r:id="rId4"/>
    <p:sldLayoutId id="2147483981" r:id="rId5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+mj-lt"/>
          <a:ea typeface="IBM Plex Sans" charset="0"/>
          <a:cs typeface="IBM Plex Sans" charset="0"/>
        </a:defRPr>
      </a:lvl1pPr>
    </p:titleStyle>
    <p:bodyStyle>
      <a:lvl1pPr marL="0" indent="0" algn="l" defTabSz="1097280" rtl="0" eaLnBrk="1" latinLnBrk="0" hangingPunct="1">
        <a:lnSpc>
          <a:spcPct val="105000"/>
        </a:lnSpc>
        <a:spcBef>
          <a:spcPts val="1200"/>
        </a:spcBef>
        <a:buFontTx/>
        <a:buNone/>
        <a:tabLst/>
        <a:defRPr sz="2000" b="0" i="0" kern="1200">
          <a:solidFill>
            <a:schemeClr val="tx1"/>
          </a:solidFill>
          <a:latin typeface="+mn-lt"/>
          <a:ea typeface="IBM Plex Sans" charset="0"/>
          <a:cs typeface="IBM Plex Sans" charset="0"/>
        </a:defRPr>
      </a:lvl1pPr>
      <a:lvl2pPr marL="228600" indent="-228600" algn="l" defTabSz="1097280" rtl="0" eaLnBrk="1" latinLnBrk="0" hangingPunct="1">
        <a:lnSpc>
          <a:spcPct val="105000"/>
        </a:lnSpc>
        <a:spcBef>
          <a:spcPts val="1000"/>
        </a:spcBef>
        <a:buFont typeface="LucidaGrande" charset="0"/>
        <a:buChar char="-"/>
        <a:defRPr sz="2000" b="0" i="0" kern="1200">
          <a:solidFill>
            <a:schemeClr val="tx1"/>
          </a:solidFill>
          <a:latin typeface="+mn-lt"/>
          <a:ea typeface="IBM Plex Sans" charset="0"/>
          <a:cs typeface="IBM Plex Sans" charset="0"/>
        </a:defRPr>
      </a:lvl2pPr>
      <a:lvl3pPr marL="457200" indent="-228600" algn="l" defTabSz="1097280" rtl="0" eaLnBrk="1" latinLnBrk="0" hangingPunct="1">
        <a:lnSpc>
          <a:spcPct val="105000"/>
        </a:lnSpc>
        <a:spcBef>
          <a:spcPts val="0"/>
        </a:spcBef>
        <a:buSzPct val="8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IBM Plex Sans" charset="0"/>
          <a:cs typeface="IBM Plex Sans" charset="0"/>
        </a:defRPr>
      </a:lvl3pPr>
      <a:lvl4pPr marL="685800" indent="-228600" algn="l" defTabSz="1097280" rtl="0" eaLnBrk="1" latinLnBrk="0" hangingPunct="1">
        <a:lnSpc>
          <a:spcPct val="105000"/>
        </a:lnSpc>
        <a:spcBef>
          <a:spcPts val="0"/>
        </a:spcBef>
        <a:buFont typeface=".AppleSystemUIFont" charset="-120"/>
        <a:buChar char="–"/>
        <a:defRPr sz="2000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914400" indent="-228600" algn="l" defTabSz="1097280" rtl="0" eaLnBrk="1" latinLnBrk="0" hangingPunct="1">
        <a:lnSpc>
          <a:spcPct val="105000"/>
        </a:lnSpc>
        <a:spcBef>
          <a:spcPts val="0"/>
        </a:spcBef>
        <a:buSzPct val="8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336499" y="307239"/>
            <a:ext cx="6627571" cy="68714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679511" y="307239"/>
            <a:ext cx="6598310" cy="6871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65866" y="7680961"/>
            <a:ext cx="6583576" cy="2666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0975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Consulting / © 2022 IBM Corporation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1338562" y="7680961"/>
            <a:ext cx="2925971" cy="2666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6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4E71E3-6DAC-FC4B-AC7F-44984826E3F9}"/>
              </a:ext>
            </a:extLst>
          </p:cNvPr>
          <p:cNvGrpSpPr/>
          <p:nvPr userDrawn="1"/>
        </p:nvGrpSpPr>
        <p:grpSpPr>
          <a:xfrm>
            <a:off x="-175568" y="-176784"/>
            <a:ext cx="14982752" cy="8583168"/>
            <a:chOff x="-109730" y="-110490"/>
            <a:chExt cx="9364220" cy="536448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E0AFEE6-1E6F-984E-B462-9A25FB20F6BA}"/>
                </a:ext>
              </a:extLst>
            </p:cNvPr>
            <p:cNvGrpSpPr/>
            <p:nvPr userDrawn="1"/>
          </p:nvGrpSpPr>
          <p:grpSpPr>
            <a:xfrm>
              <a:off x="228600" y="-110490"/>
              <a:ext cx="8686732" cy="91440"/>
              <a:chOff x="228600" y="-110490"/>
              <a:chExt cx="8686732" cy="9144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182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011679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240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468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2976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526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754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5836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812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7040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8869612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C7B09D2-810D-054D-845C-938B4C7501D3}"/>
                </a:ext>
              </a:extLst>
            </p:cNvPr>
            <p:cNvGrpSpPr/>
            <p:nvPr userDrawn="1"/>
          </p:nvGrpSpPr>
          <p:grpSpPr>
            <a:xfrm>
              <a:off x="228600" y="5162550"/>
              <a:ext cx="8686732" cy="91440"/>
              <a:chOff x="228600" y="5162550"/>
              <a:chExt cx="8686732" cy="9144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182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011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240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468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297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526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754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583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812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7040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8869612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3689327-D98C-1249-A9FC-AC178B34CF09}"/>
                </a:ext>
              </a:extLst>
            </p:cNvPr>
            <p:cNvGrpSpPr/>
            <p:nvPr userDrawn="1"/>
          </p:nvGrpSpPr>
          <p:grpSpPr>
            <a:xfrm>
              <a:off x="-109730" y="231394"/>
              <a:ext cx="91440" cy="4680331"/>
              <a:chOff x="-109730" y="231394"/>
              <a:chExt cx="91440" cy="4680331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63969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128612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256781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491172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7A2F807-1045-7D40-B220-9CBCE23F20AA}"/>
                </a:ext>
              </a:extLst>
            </p:cNvPr>
            <p:cNvGrpSpPr/>
            <p:nvPr userDrawn="1"/>
          </p:nvGrpSpPr>
          <p:grpSpPr>
            <a:xfrm>
              <a:off x="9163050" y="231394"/>
              <a:ext cx="91440" cy="4680331"/>
              <a:chOff x="9163050" y="231394"/>
              <a:chExt cx="91440" cy="4680331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63969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128612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256781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4491101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491172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998532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00" r:id="rId1"/>
    <p:sldLayoutId id="2147484001" r:id="rId2"/>
    <p:sldLayoutId id="2147484002" r:id="rId3"/>
    <p:sldLayoutId id="2147484003" r:id="rId4"/>
    <p:sldLayoutId id="2147484004" r:id="rId5"/>
    <p:sldLayoutId id="2147484005" r:id="rId6"/>
    <p:sldLayoutId id="2147484006" r:id="rId7"/>
    <p:sldLayoutId id="2147484007" r:id="rId8"/>
    <p:sldLayoutId id="2147484008" r:id="rId9"/>
    <p:sldLayoutId id="2147484009" r:id="rId10"/>
    <p:sldLayoutId id="2147484010" r:id="rId11"/>
    <p:sldLayoutId id="2147484011" r:id="rId12"/>
    <p:sldLayoutId id="2147484012" r:id="rId13"/>
    <p:sldLayoutId id="2147484013" r:id="rId14"/>
    <p:sldLayoutId id="2147484014" r:id="rId15"/>
    <p:sldLayoutId id="2147484015" r:id="rId16"/>
    <p:sldLayoutId id="2147484016" r:id="rId17"/>
    <p:sldLayoutId id="2147484017" r:id="rId18"/>
    <p:sldLayoutId id="2147484018" r:id="rId19"/>
    <p:sldLayoutId id="2147484019" r:id="rId20"/>
    <p:sldLayoutId id="2147484020" r:id="rId21"/>
    <p:sldLayoutId id="2147484021" r:id="rId22"/>
    <p:sldLayoutId id="2147484022" r:id="rId23"/>
    <p:sldLayoutId id="2147484023" r:id="rId24"/>
    <p:sldLayoutId id="2147484024" r:id="rId25"/>
    <p:sldLayoutId id="2147484025" r:id="rId26"/>
    <p:sldLayoutId id="2147484026" r:id="rId27"/>
    <p:sldLayoutId id="2147484027" r:id="rId28"/>
    <p:sldLayoutId id="2147484028" r:id="rId29"/>
    <p:sldLayoutId id="2147484029" r:id="rId30"/>
    <p:sldLayoutId id="2147484030" r:id="rId31"/>
    <p:sldLayoutId id="2147484031" r:id="rId32"/>
    <p:sldLayoutId id="2147484032" r:id="rId33"/>
    <p:sldLayoutId id="2147484033" r:id="rId34"/>
    <p:sldLayoutId id="2147484034" r:id="rId35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40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5pPr>
      <a:lvl6pPr marL="58010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6pPr>
      <a:lvl7pPr marL="116022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7pPr>
      <a:lvl8pPr marL="174033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8pPr>
      <a:lvl9pPr marL="232044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760"/>
        </a:spcBef>
        <a:spcAft>
          <a:spcPct val="0"/>
        </a:spcAft>
        <a:buClr>
          <a:srgbClr val="6D6E70"/>
        </a:buClr>
        <a:buSzPct val="90000"/>
        <a:buFont typeface="IBM Plex Sans" pitchFamily="2" charset="2"/>
        <a:buNone/>
        <a:defRPr sz="224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74323" indent="-277978" algn="l" rtl="0" eaLnBrk="1" fontAlgn="base" hangingPunct="1">
        <a:lnSpc>
          <a:spcPct val="100000"/>
        </a:lnSpc>
        <a:spcBef>
          <a:spcPts val="1760"/>
        </a:spcBef>
        <a:spcAft>
          <a:spcPct val="0"/>
        </a:spcAft>
        <a:buClrTx/>
        <a:buSzPct val="100000"/>
        <a:buFont typeface="IBM Plex Sans" charset="-120"/>
        <a:buChar char="–"/>
        <a:tabLst/>
        <a:defRPr sz="224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548648" indent="-277978" algn="l" rtl="0" eaLnBrk="1" fontAlgn="base" hangingPunct="1">
        <a:lnSpc>
          <a:spcPct val="100000"/>
        </a:lnSpc>
        <a:spcBef>
          <a:spcPts val="1760"/>
        </a:spcBef>
        <a:spcAft>
          <a:spcPct val="0"/>
        </a:spcAft>
        <a:buClrTx/>
        <a:buSzPct val="100000"/>
        <a:buFont typeface="Arial" panose="020B0604020202020204" pitchFamily="34" charset="0"/>
        <a:buChar char="•"/>
        <a:tabLst/>
        <a:defRPr sz="224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1005853" indent="-277978" algn="l" rtl="0" eaLnBrk="1" fontAlgn="base" hangingPunct="1">
        <a:lnSpc>
          <a:spcPct val="100000"/>
        </a:lnSpc>
        <a:spcBef>
          <a:spcPts val="1760"/>
        </a:spcBef>
        <a:spcAft>
          <a:spcPct val="0"/>
        </a:spcAft>
        <a:buClrTx/>
        <a:buSzPct val="100000"/>
        <a:buFont typeface="IBM Plex Sans" charset="-120"/>
        <a:buChar char="–"/>
        <a:tabLst/>
        <a:defRPr sz="2240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285256" indent="-277978" algn="l" rtl="0" eaLnBrk="1" fontAlgn="base" hangingPunct="1">
        <a:lnSpc>
          <a:spcPct val="100000"/>
        </a:lnSpc>
        <a:spcBef>
          <a:spcPts val="1760"/>
        </a:spcBef>
        <a:spcAft>
          <a:spcPct val="0"/>
        </a:spcAft>
        <a:buClrTx/>
        <a:buFont typeface="IBM Plex Sans" charset="-120"/>
        <a:buChar char="»"/>
        <a:tabLst/>
        <a:defRPr sz="224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533954" indent="-20747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30">
          <a:solidFill>
            <a:schemeClr val="bg1"/>
          </a:solidFill>
          <a:latin typeface="IBM Plex Sans" charset="0"/>
        </a:defRPr>
      </a:lvl6pPr>
      <a:lvl7pPr marL="3114066" indent="-20747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30">
          <a:solidFill>
            <a:schemeClr val="bg1"/>
          </a:solidFill>
          <a:latin typeface="IBM Plex Sans" charset="0"/>
        </a:defRPr>
      </a:lvl7pPr>
      <a:lvl8pPr marL="3694176" indent="-20747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30">
          <a:solidFill>
            <a:schemeClr val="bg1"/>
          </a:solidFill>
          <a:latin typeface="IBM Plex Sans" charset="0"/>
        </a:defRPr>
      </a:lvl8pPr>
      <a:lvl9pPr marL="4274288" indent="-20747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30">
          <a:solidFill>
            <a:schemeClr val="bg1"/>
          </a:solidFill>
          <a:latin typeface="IBM Plex Sans" charset="0"/>
        </a:defRPr>
      </a:lvl9pPr>
    </p:bodyStyle>
    <p:otherStyle>
      <a:defPPr>
        <a:defRPr lang="en-US"/>
      </a:defPPr>
      <a:lvl1pPr marL="0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1pPr>
      <a:lvl2pPr marL="580109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2pPr>
      <a:lvl3pPr marL="1160222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3pPr>
      <a:lvl4pPr marL="1740331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4pPr>
      <a:lvl5pPr marL="2320442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5pPr>
      <a:lvl6pPr marL="2900554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6pPr>
      <a:lvl7pPr marL="3480662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7pPr>
      <a:lvl8pPr marL="4060773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8pPr>
      <a:lvl9pPr marL="4640883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28">
          <p15:clr>
            <a:srgbClr val="F26B43"/>
          </p15:clr>
        </p15:guide>
        <p15:guide id="5" orient="horz" pos="3094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04">
          <p15:clr>
            <a:srgbClr val="F26B43"/>
          </p15:clr>
        </p15:guide>
        <p15:guide id="17" orient="horz" pos="808">
          <p15:clr>
            <a:srgbClr val="F26B43"/>
          </p15:clr>
        </p15:guide>
        <p15:guide id="18" orient="horz" pos="1618">
          <p15:clr>
            <a:srgbClr val="F26B43"/>
          </p15:clr>
        </p15:guide>
        <p15:guide id="19" orient="horz" pos="1214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6359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  <p:sldLayoutId id="2147484042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725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574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106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svg"/><Relationship Id="rId5" Type="http://schemas.openxmlformats.org/officeDocument/2006/relationships/image" Target="../media/image34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6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3.png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dpsg01.cbsd.scsb.com.tw/ncbs_odp/odp.gi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  <a:ea typeface="IBM Plex Sans" charset="0"/>
                <a:cs typeface="IBM Plex Sans" charset="0"/>
              </a:rPr>
              <a:t>IBM CICD SERVICE OFFERING</a:t>
            </a:r>
            <a:br>
              <a:rPr lang="en-US" dirty="0">
                <a:solidFill>
                  <a:schemeClr val="bg2"/>
                </a:solidFill>
                <a:ea typeface="IBM Plex Sans" charset="0"/>
                <a:cs typeface="IBM Plex Sans" charset="0"/>
              </a:rPr>
            </a:br>
            <a:br>
              <a:rPr lang="en-US" dirty="0">
                <a:solidFill>
                  <a:schemeClr val="bg2"/>
                </a:solidFill>
                <a:ea typeface="IBM Plex Sans" charset="0"/>
                <a:cs typeface="IBM Plex Sans" charset="0"/>
              </a:rPr>
            </a:br>
            <a:r>
              <a:rPr lang="en-US" sz="2400" b="0" dirty="0">
                <a:solidFill>
                  <a:schemeClr val="bg2"/>
                </a:solidFill>
                <a:ea typeface="IBM Plex Sans" charset="0"/>
                <a:cs typeface="IBM Plex Sans" charset="0"/>
              </a:rPr>
              <a:t>An introduction to Infrastructure &amp; Monitoring  service for Customs</a:t>
            </a:r>
            <a:endParaRPr lang="en-US" b="0" dirty="0">
              <a:solidFill>
                <a:schemeClr val="bg2"/>
              </a:solidFill>
              <a:ea typeface="IBM Plex Sans" charset="0"/>
              <a:cs typeface="IBM Plex Sans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111882" y="6172200"/>
            <a:ext cx="7315200" cy="11887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45720" indent="0" algn="l" defTabSz="1097280" rtl="0" eaLnBrk="1" latinLnBrk="0" hangingPunct="1">
              <a:lnSpc>
                <a:spcPct val="105000"/>
              </a:lnSpc>
              <a:spcBef>
                <a:spcPts val="1200"/>
              </a:spcBef>
              <a:buFontTx/>
              <a:buNone/>
              <a:defRPr sz="2000" b="0" i="0" kern="1200">
                <a:solidFill>
                  <a:schemeClr val="bg2"/>
                </a:solidFill>
                <a:latin typeface="IBM Plex Sans Regular" charset="0"/>
                <a:ea typeface="+mn-ea"/>
                <a:cs typeface="+mn-cs"/>
              </a:defRPr>
            </a:lvl1pPr>
            <a:lvl2pPr marL="228600" indent="-228600" algn="l" defTabSz="1097280" rtl="0" eaLnBrk="1" latinLnBrk="0" hangingPunct="1">
              <a:lnSpc>
                <a:spcPct val="105000"/>
              </a:lnSpc>
              <a:spcBef>
                <a:spcPts val="1000"/>
              </a:spcBef>
              <a:buFont typeface="LucidaGrande" charset="0"/>
              <a:buChar char="-"/>
              <a:defRPr sz="2000" b="0" i="0" kern="1200">
                <a:solidFill>
                  <a:schemeClr val="bg2"/>
                </a:solidFill>
                <a:latin typeface="IBM Plex Sans Regular" charset="0"/>
                <a:ea typeface="+mn-ea"/>
                <a:cs typeface="+mn-cs"/>
              </a:defRPr>
            </a:lvl2pPr>
            <a:lvl3pPr marL="457200" indent="-228600" algn="l" defTabSz="1097280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2"/>
                </a:solidFill>
                <a:latin typeface="IBM Plex Sans Regular" charset="0"/>
                <a:ea typeface="+mn-ea"/>
                <a:cs typeface="+mn-cs"/>
              </a:defRPr>
            </a:lvl3pPr>
            <a:lvl4pPr marL="685800" indent="-228600" algn="l" defTabSz="1097280" rtl="0" eaLnBrk="1" latinLnBrk="0" hangingPunct="1">
              <a:lnSpc>
                <a:spcPct val="105000"/>
              </a:lnSpc>
              <a:spcBef>
                <a:spcPts val="0"/>
              </a:spcBef>
              <a:buFont typeface=".AppleSystemUIFont" charset="-120"/>
              <a:buChar char="–"/>
              <a:defRPr sz="2000" b="0" i="0" kern="1200">
                <a:solidFill>
                  <a:schemeClr val="bg2"/>
                </a:solidFill>
                <a:latin typeface="IBM Plex Sans Regular" charset="0"/>
                <a:ea typeface="+mn-ea"/>
                <a:cs typeface="+mn-cs"/>
              </a:defRPr>
            </a:lvl4pPr>
            <a:lvl5pPr marL="914400" indent="-228600" algn="l" defTabSz="1097280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2"/>
                </a:solidFill>
                <a:latin typeface="IBM Plex Sans Regular" charset="0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latin typeface="+mn-lt"/>
                <a:ea typeface="IBM Plex Sans" charset="0"/>
                <a:cs typeface="IBM Plex Sans" charset="0"/>
              </a:rPr>
              <a:t>Jose Wang </a:t>
            </a:r>
            <a:r>
              <a:rPr lang="en-US" dirty="0">
                <a:latin typeface="+mn-lt"/>
                <a:ea typeface="IBM Plex Sans" charset="0"/>
                <a:cs typeface="IBM Plex Sans" charset="0"/>
              </a:rPr>
              <a:t>| Consultant Name</a:t>
            </a:r>
          </a:p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+mn-lt"/>
                <a:ea typeface="IBM Plex Sans" charset="0"/>
                <a:cs typeface="IBM Plex Sans" charset="0"/>
              </a:rPr>
              <a:t>Taiwan | </a:t>
            </a:r>
            <a:r>
              <a:rPr lang="en-US" altLang="zh-TW" dirty="0">
                <a:latin typeface="+mn-lt"/>
                <a:ea typeface="IBM Plex Sans" charset="0"/>
                <a:cs typeface="IBM Plex Sans" charset="0"/>
              </a:rPr>
              <a:t>Dec</a:t>
            </a:r>
            <a:r>
              <a:rPr lang="en-US" dirty="0">
                <a:latin typeface="+mn-lt"/>
                <a:ea typeface="IBM Plex Sans" charset="0"/>
                <a:cs typeface="IBM Plex Sans" charset="0"/>
              </a:rPr>
              <a:t> 26, 2023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3BFCB0D-84EF-522C-DB3D-1A711E953DFA}"/>
              </a:ext>
            </a:extLst>
          </p:cNvPr>
          <p:cNvSpPr txBox="1"/>
          <p:nvPr/>
        </p:nvSpPr>
        <p:spPr>
          <a:xfrm>
            <a:off x="8478982" y="3214255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kumimoji="1" lang="zh-TW" altLang="en-US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820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solidFill>
                  <a:schemeClr val="bg2"/>
                </a:solidFill>
              </a:rPr>
              <a:t>Step 1. </a:t>
            </a:r>
            <a:r>
              <a:rPr kumimoji="1" lang="zh-TW" altLang="en-US" b="1" dirty="0">
                <a:solidFill>
                  <a:schemeClr val="bg2"/>
                </a:solidFill>
              </a:rPr>
              <a:t>申請</a:t>
            </a:r>
            <a:r>
              <a:rPr kumimoji="1" lang="en-US" altLang="zh-TW" b="1" dirty="0">
                <a:solidFill>
                  <a:schemeClr val="bg2"/>
                </a:solidFill>
              </a:rPr>
              <a:t>Merge request</a:t>
            </a:r>
            <a:endParaRPr kumimoji="1" lang="zh-TW" altLang="en-US" b="1" dirty="0">
              <a:solidFill>
                <a:schemeClr val="bg2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1965960" y="182880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Source branch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選擇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issue branch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，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Target branch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選擇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dev branch</a:t>
            </a: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Title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填寫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commit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訊息，也會檢查格式與工單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Assignee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選擇研發主管，並通知審核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EB2F3E2-4FAC-3374-D7EE-B2E3926F0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2640" y="2342022"/>
            <a:ext cx="4514883" cy="5576928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1CA05F2-7A14-9103-E3C4-91AF85E86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254" y="3520440"/>
            <a:ext cx="6553993" cy="3928126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4661DF7B-F1F9-4B24-1737-DBA05973B4BC}"/>
              </a:ext>
            </a:extLst>
          </p:cNvPr>
          <p:cNvSpPr/>
          <p:nvPr/>
        </p:nvSpPr>
        <p:spPr>
          <a:xfrm>
            <a:off x="8641080" y="5027303"/>
            <a:ext cx="914400" cy="9144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8AD75720-660D-ABCE-1687-717E09F4B95C}"/>
              </a:ext>
            </a:extLst>
          </p:cNvPr>
          <p:cNvSpPr/>
          <p:nvPr/>
        </p:nvSpPr>
        <p:spPr>
          <a:xfrm>
            <a:off x="12298680" y="345935"/>
            <a:ext cx="1828800" cy="679730"/>
          </a:xfrm>
          <a:prstGeom prst="roundRect">
            <a:avLst/>
          </a:prstGeom>
          <a:solidFill>
            <a:schemeClr val="bg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dirty="0"/>
              <a:t>開發人員</a:t>
            </a: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23E88FCB-CC20-F682-AD3C-84C0DB6DAC7B}"/>
              </a:ext>
            </a:extLst>
          </p:cNvPr>
          <p:cNvSpPr/>
          <p:nvPr/>
        </p:nvSpPr>
        <p:spPr>
          <a:xfrm rot="5400000">
            <a:off x="-1871928" y="4386528"/>
            <a:ext cx="6263640" cy="690984"/>
          </a:xfrm>
          <a:prstGeom prst="chevr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3" name="圖形 12">
            <a:extLst>
              <a:ext uri="{FF2B5EF4-FFF2-40B4-BE49-F238E27FC236}">
                <a16:creationId xmlns:a16="http://schemas.microsoft.com/office/drawing/2014/main" id="{29F42157-D870-A11E-6C73-E7FD24C446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0040" y="1869528"/>
            <a:ext cx="1724942" cy="87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189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solidFill>
                  <a:schemeClr val="bg2"/>
                </a:solidFill>
              </a:rPr>
              <a:t>Step 2. </a:t>
            </a:r>
            <a:r>
              <a:rPr kumimoji="1" lang="zh-TW" altLang="en-US" b="1" dirty="0">
                <a:solidFill>
                  <a:schemeClr val="bg2"/>
                </a:solidFill>
              </a:rPr>
              <a:t>核准</a:t>
            </a:r>
            <a:r>
              <a:rPr kumimoji="1" lang="en-US" altLang="zh-TW" b="1" dirty="0">
                <a:solidFill>
                  <a:schemeClr val="bg2"/>
                </a:solidFill>
              </a:rPr>
              <a:t>Merge request</a:t>
            </a:r>
            <a:endParaRPr kumimoji="1" lang="zh-TW" altLang="en-US" b="1" dirty="0">
              <a:solidFill>
                <a:schemeClr val="bg2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1952513" y="182880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zh-TW" altLang="en-US" sz="2400" dirty="0">
                <a:ea typeface="IBM Plex Sans" charset="0"/>
                <a:cs typeface="IBM Plex Sans" charset="0"/>
              </a:rPr>
              <a:t>研發主管確認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MR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資訊後，點擊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Merge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將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issue branch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合併到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dev branch</a:t>
            </a: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D123C2A3-45CF-B2F0-C625-52A5F9D62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4078493"/>
            <a:ext cx="6410540" cy="29718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06E9C04D-FAD3-165A-A9AA-BA1BE66C0392}"/>
              </a:ext>
            </a:extLst>
          </p:cNvPr>
          <p:cNvSpPr/>
          <p:nvPr/>
        </p:nvSpPr>
        <p:spPr>
          <a:xfrm>
            <a:off x="7178040" y="5092978"/>
            <a:ext cx="914400" cy="9144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2431ECAB-4FF9-2F18-7AFE-843F750F145D}"/>
              </a:ext>
            </a:extLst>
          </p:cNvPr>
          <p:cNvSpPr/>
          <p:nvPr/>
        </p:nvSpPr>
        <p:spPr>
          <a:xfrm rot="5400000">
            <a:off x="-1871928" y="4386528"/>
            <a:ext cx="6263640" cy="690984"/>
          </a:xfrm>
          <a:prstGeom prst="chevr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7" name="圖形 6">
            <a:extLst>
              <a:ext uri="{FF2B5EF4-FFF2-40B4-BE49-F238E27FC236}">
                <a16:creationId xmlns:a16="http://schemas.microsoft.com/office/drawing/2014/main" id="{27BF3793-F9AE-164D-A27E-C16CA1D1BB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0040" y="1869528"/>
            <a:ext cx="1724942" cy="873388"/>
          </a:xfrm>
          <a:prstGeom prst="rect">
            <a:avLst/>
          </a:prstGeom>
        </p:spPr>
      </p:pic>
      <p:pic>
        <p:nvPicPr>
          <p:cNvPr id="6" name="圖片 5" descr="一張含有 文字, 螢幕擷取畫面, 字型, 軟體 的圖片&#10;&#10;自動產生的描述">
            <a:extLst>
              <a:ext uri="{FF2B5EF4-FFF2-40B4-BE49-F238E27FC236}">
                <a16:creationId xmlns:a16="http://schemas.microsoft.com/office/drawing/2014/main" id="{66BDC6B2-64A6-88AB-2141-7BDE0388AC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6259" y="3918473"/>
            <a:ext cx="6071781" cy="329184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7793FC28-ACF4-A096-9935-E098CC3448C0}"/>
              </a:ext>
            </a:extLst>
          </p:cNvPr>
          <p:cNvSpPr/>
          <p:nvPr/>
        </p:nvSpPr>
        <p:spPr>
          <a:xfrm>
            <a:off x="12298680" y="345935"/>
            <a:ext cx="1828800" cy="679730"/>
          </a:xfrm>
          <a:prstGeom prst="roundRect">
            <a:avLst/>
          </a:prstGeom>
          <a:solidFill>
            <a:schemeClr val="bg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dirty="0"/>
              <a:t>研發主管</a:t>
            </a:r>
          </a:p>
        </p:txBody>
      </p:sp>
    </p:spTree>
    <p:extLst>
      <p:ext uri="{BB962C8B-B14F-4D97-AF65-F5344CB8AC3E}">
        <p14:creationId xmlns:p14="http://schemas.microsoft.com/office/powerpoint/2010/main" val="2039175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solidFill>
                  <a:schemeClr val="bg2"/>
                </a:solidFill>
              </a:rPr>
              <a:t>Step 3. Jenkins</a:t>
            </a:r>
            <a:r>
              <a:rPr kumimoji="1" lang="zh-TW" altLang="en-US" b="1" dirty="0">
                <a:solidFill>
                  <a:schemeClr val="bg2"/>
                </a:solidFill>
              </a:rPr>
              <a:t>上版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1952897" y="182880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Checkout branch: dev</a:t>
            </a: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APP Version: git commit short id</a:t>
            </a: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zh-TW" altLang="en-US" sz="2400" dirty="0">
                <a:ea typeface="IBM Plex Sans" charset="0"/>
                <a:cs typeface="IBM Plex Sans" charset="0"/>
              </a:rPr>
              <a:t>執行方式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: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 手動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, 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排程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8A159C8A-B636-8AC2-2257-E6693E21D5D0}"/>
              </a:ext>
            </a:extLst>
          </p:cNvPr>
          <p:cNvSpPr/>
          <p:nvPr/>
        </p:nvSpPr>
        <p:spPr>
          <a:xfrm>
            <a:off x="12298680" y="345935"/>
            <a:ext cx="1828800" cy="679730"/>
          </a:xfrm>
          <a:prstGeom prst="roundRect">
            <a:avLst/>
          </a:prstGeom>
          <a:solidFill>
            <a:schemeClr val="bg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dirty="0"/>
              <a:t>開發人員</a:t>
            </a: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F8D35E75-5E87-DAAD-FCE7-5D2F97BD7B16}"/>
              </a:ext>
            </a:extLst>
          </p:cNvPr>
          <p:cNvSpPr/>
          <p:nvPr/>
        </p:nvSpPr>
        <p:spPr>
          <a:xfrm rot="5400000">
            <a:off x="-1871928" y="4386528"/>
            <a:ext cx="6263640" cy="690984"/>
          </a:xfrm>
          <a:prstGeom prst="chevr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9" name="圖形 8">
            <a:extLst>
              <a:ext uri="{FF2B5EF4-FFF2-40B4-BE49-F238E27FC236}">
                <a16:creationId xmlns:a16="http://schemas.microsoft.com/office/drawing/2014/main" id="{98E976BB-1319-0723-DF0F-513743D14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0040" y="1869528"/>
            <a:ext cx="1724942" cy="87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44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solidFill>
                  <a:schemeClr val="bg2"/>
                </a:solidFill>
              </a:rPr>
              <a:t>Step 3. </a:t>
            </a:r>
            <a:r>
              <a:rPr kumimoji="1" lang="zh-TW" altLang="en-US" b="1" dirty="0">
                <a:solidFill>
                  <a:schemeClr val="bg2"/>
                </a:solidFill>
              </a:rPr>
              <a:t>上傳</a:t>
            </a:r>
            <a:r>
              <a:rPr kumimoji="1" lang="en-US" altLang="zh-TW" b="1" dirty="0">
                <a:solidFill>
                  <a:schemeClr val="bg2"/>
                </a:solidFill>
              </a:rPr>
              <a:t>Package</a:t>
            </a:r>
            <a:endParaRPr kumimoji="1" lang="zh-TW" altLang="en-US" b="1" dirty="0">
              <a:solidFill>
                <a:schemeClr val="bg2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1952897" y="182880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Upload artifact repository:</a:t>
            </a:r>
          </a:p>
          <a:p>
            <a:pPr marL="1440180" lvl="2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Nexus</a:t>
            </a:r>
          </a:p>
          <a:p>
            <a:pPr marL="1988820" lvl="3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maven-releases: 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存放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jar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檔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1988820" lvl="3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 err="1">
                <a:ea typeface="IBM Plex Sans" charset="0"/>
                <a:cs typeface="IBM Plex Sans" charset="0"/>
              </a:rPr>
              <a:t>vue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-releases: 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存放</a:t>
            </a:r>
            <a:r>
              <a:rPr kumimoji="1" lang="en-US" altLang="zh-TW" sz="2400" dirty="0" err="1">
                <a:ea typeface="IBM Plex Sans" charset="0"/>
                <a:cs typeface="IBM Plex Sans" charset="0"/>
              </a:rPr>
              <a:t>vue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打包後壓縮檔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1988820" lvl="3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k8s-yaml: 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存放</a:t>
            </a:r>
            <a:r>
              <a:rPr kumimoji="1" lang="en-US" altLang="zh-TW" sz="2400" dirty="0" err="1">
                <a:ea typeface="IBM Plex Sans" charset="0"/>
                <a:cs typeface="IBM Plex Sans" charset="0"/>
              </a:rPr>
              <a:t>ocp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 </a:t>
            </a:r>
            <a:r>
              <a:rPr kumimoji="1" lang="en-US" altLang="zh-TW" sz="2400" dirty="0" err="1">
                <a:ea typeface="IBM Plex Sans" charset="0"/>
                <a:cs typeface="IBM Plex Sans" charset="0"/>
              </a:rPr>
              <a:t>yaml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壓縮檔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1440180" lvl="2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Harbor: 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存放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Image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8A159C8A-B636-8AC2-2257-E6693E21D5D0}"/>
              </a:ext>
            </a:extLst>
          </p:cNvPr>
          <p:cNvSpPr/>
          <p:nvPr/>
        </p:nvSpPr>
        <p:spPr>
          <a:xfrm>
            <a:off x="11750040" y="345935"/>
            <a:ext cx="2377440" cy="679730"/>
          </a:xfrm>
          <a:prstGeom prst="roundRect">
            <a:avLst/>
          </a:prstGeom>
          <a:solidFill>
            <a:schemeClr val="bg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/>
              <a:t>Jenkins</a:t>
            </a:r>
            <a:r>
              <a:rPr lang="zh-TW" altLang="en-US" dirty="0"/>
              <a:t>自動執行</a:t>
            </a: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F8D35E75-5E87-DAAD-FCE7-5D2F97BD7B16}"/>
              </a:ext>
            </a:extLst>
          </p:cNvPr>
          <p:cNvSpPr/>
          <p:nvPr/>
        </p:nvSpPr>
        <p:spPr>
          <a:xfrm rot="5400000">
            <a:off x="-1871928" y="4386528"/>
            <a:ext cx="6263640" cy="690984"/>
          </a:xfrm>
          <a:prstGeom prst="chevr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50E49DA2-A389-D9CB-F40C-85060AF71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7551" y="1884943"/>
            <a:ext cx="1724942" cy="87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67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solidFill>
                  <a:schemeClr val="bg2"/>
                </a:solidFill>
              </a:rPr>
              <a:t>Step 3. Deploy</a:t>
            </a:r>
            <a:endParaRPr kumimoji="1" lang="zh-TW" altLang="en-US" b="1" dirty="0">
              <a:solidFill>
                <a:schemeClr val="bg2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1952897" y="182880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zh-TW" altLang="en-US" sz="2400" dirty="0">
                <a:ea typeface="IBM Plex Sans" charset="0"/>
                <a:cs typeface="IBM Plex Sans" charset="0"/>
              </a:rPr>
              <a:t>部署方式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: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 </a:t>
            </a:r>
            <a:r>
              <a:rPr kumimoji="1" lang="en-US" altLang="zh-TW" sz="2400" dirty="0" err="1">
                <a:ea typeface="IBM Plex Sans" charset="0"/>
                <a:cs typeface="IBM Plex Sans" charset="0"/>
              </a:rPr>
              <a:t>oc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(</a:t>
            </a:r>
            <a:r>
              <a:rPr kumimoji="1" lang="en-US" altLang="zh-TW" sz="2400" dirty="0" err="1">
                <a:ea typeface="IBM Plex Sans" charset="0"/>
                <a:cs typeface="IBM Plex Sans" charset="0"/>
              </a:rPr>
              <a:t>openshift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-cli), ssh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8A159C8A-B636-8AC2-2257-E6693E21D5D0}"/>
              </a:ext>
            </a:extLst>
          </p:cNvPr>
          <p:cNvSpPr/>
          <p:nvPr/>
        </p:nvSpPr>
        <p:spPr>
          <a:xfrm>
            <a:off x="11750040" y="345935"/>
            <a:ext cx="2377440" cy="679730"/>
          </a:xfrm>
          <a:prstGeom prst="roundRect">
            <a:avLst/>
          </a:prstGeom>
          <a:solidFill>
            <a:schemeClr val="bg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/>
              <a:t>Jenkins</a:t>
            </a:r>
            <a:r>
              <a:rPr lang="zh-TW" altLang="en-US" dirty="0"/>
              <a:t>自動執行</a:t>
            </a: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F8D35E75-5E87-DAAD-FCE7-5D2F97BD7B16}"/>
              </a:ext>
            </a:extLst>
          </p:cNvPr>
          <p:cNvSpPr/>
          <p:nvPr/>
        </p:nvSpPr>
        <p:spPr>
          <a:xfrm rot="5400000">
            <a:off x="-1871928" y="4386528"/>
            <a:ext cx="6263640" cy="690984"/>
          </a:xfrm>
          <a:prstGeom prst="chevr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9" name="圖形 8">
            <a:extLst>
              <a:ext uri="{FF2B5EF4-FFF2-40B4-BE49-F238E27FC236}">
                <a16:creationId xmlns:a16="http://schemas.microsoft.com/office/drawing/2014/main" id="{443DDB82-AD46-36BC-32F5-0107E1015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7551" y="1884943"/>
            <a:ext cx="1724942" cy="87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86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solidFill>
                  <a:schemeClr val="bg2"/>
                </a:solidFill>
              </a:rPr>
              <a:t>Step 4. DEV</a:t>
            </a:r>
            <a:r>
              <a:rPr kumimoji="1" lang="zh-TW" altLang="en-US" b="1" dirty="0">
                <a:solidFill>
                  <a:schemeClr val="bg2"/>
                </a:solidFill>
              </a:rPr>
              <a:t>測試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1980175" y="182880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DEV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環境測試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kumimoji="1" lang="zh-TW" altLang="en-US" sz="2400" dirty="0">
                <a:ea typeface="IBM Plex Sans" charset="0"/>
                <a:cs typeface="IBM Plex Sans" charset="0"/>
              </a:rPr>
              <a:t>如果測試結果有問題，重新從開發流程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(Step.2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 開發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)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建立的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issue branch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繼續開發修正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kumimoji="1" lang="zh-TW" altLang="en-US" sz="2400" dirty="0">
                <a:ea typeface="IBM Plex Sans" charset="0"/>
                <a:cs typeface="IBM Plex Sans" charset="0"/>
              </a:rPr>
              <a:t>如果測試沒問題與主管討論進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Staging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測試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0F6CFBB0-2525-3C38-B75A-AF45CD021FDA}"/>
              </a:ext>
            </a:extLst>
          </p:cNvPr>
          <p:cNvSpPr/>
          <p:nvPr/>
        </p:nvSpPr>
        <p:spPr>
          <a:xfrm rot="5400000">
            <a:off x="414072" y="2100528"/>
            <a:ext cx="1691640" cy="690984"/>
          </a:xfrm>
          <a:prstGeom prst="chevr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6" name="圖形 5">
            <a:extLst>
              <a:ext uri="{FF2B5EF4-FFF2-40B4-BE49-F238E27FC236}">
                <a16:creationId xmlns:a16="http://schemas.microsoft.com/office/drawing/2014/main" id="{308F1091-448B-B25D-F42D-BAF2B50C2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7551" y="1884943"/>
            <a:ext cx="1724942" cy="873672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4F2083EC-F12E-6F16-F38E-43E7C553AC34}"/>
              </a:ext>
            </a:extLst>
          </p:cNvPr>
          <p:cNvSpPr/>
          <p:nvPr/>
        </p:nvSpPr>
        <p:spPr>
          <a:xfrm>
            <a:off x="12115800" y="345935"/>
            <a:ext cx="2011680" cy="679730"/>
          </a:xfrm>
          <a:prstGeom prst="roundRect">
            <a:avLst/>
          </a:prstGeom>
          <a:solidFill>
            <a:schemeClr val="bg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dirty="0"/>
              <a:t>開發測試人員</a:t>
            </a:r>
          </a:p>
        </p:txBody>
      </p:sp>
    </p:spTree>
    <p:extLst>
      <p:ext uri="{BB962C8B-B14F-4D97-AF65-F5344CB8AC3E}">
        <p14:creationId xmlns:p14="http://schemas.microsoft.com/office/powerpoint/2010/main" val="2839763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CC44A8-25D2-DACA-AB20-CECD51401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529" y="3611880"/>
            <a:ext cx="9101056" cy="788150"/>
          </a:xfrm>
        </p:spPr>
        <p:txBody>
          <a:bodyPr>
            <a:normAutofit/>
          </a:bodyPr>
          <a:lstStyle/>
          <a:p>
            <a:r>
              <a:rPr kumimoji="1" lang="en-US" altLang="zh-TW" sz="4400" dirty="0"/>
              <a:t>Staging</a:t>
            </a:r>
            <a:r>
              <a:rPr kumimoji="1" lang="zh-TW" altLang="en-US" sz="4400" dirty="0"/>
              <a:t>上版</a:t>
            </a:r>
          </a:p>
        </p:txBody>
      </p:sp>
      <p:sp>
        <p:nvSpPr>
          <p:cNvPr id="6" name="平行四邊形 5">
            <a:extLst>
              <a:ext uri="{FF2B5EF4-FFF2-40B4-BE49-F238E27FC236}">
                <a16:creationId xmlns:a16="http://schemas.microsoft.com/office/drawing/2014/main" id="{A9CF70F8-4D93-AB54-646C-CAAEC2A9A1C0}"/>
              </a:ext>
            </a:extLst>
          </p:cNvPr>
          <p:cNvSpPr/>
          <p:nvPr/>
        </p:nvSpPr>
        <p:spPr>
          <a:xfrm>
            <a:off x="1068233" y="2450225"/>
            <a:ext cx="3029238" cy="3253601"/>
          </a:xfrm>
          <a:prstGeom prst="parallelogram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9600" b="1" dirty="0">
                <a:solidFill>
                  <a:schemeClr val="tx2">
                    <a:lumMod val="25000"/>
                  </a:schemeClr>
                </a:solidFill>
              </a:rPr>
              <a:t>03</a:t>
            </a:r>
            <a:endParaRPr lang="zh-TW" altLang="en-US" sz="9600" b="1" dirty="0">
              <a:solidFill>
                <a:schemeClr val="tx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463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solidFill>
                  <a:schemeClr val="bg2"/>
                </a:solidFill>
              </a:rPr>
              <a:t>Step 1. </a:t>
            </a:r>
            <a:r>
              <a:rPr kumimoji="1" lang="zh-TW" altLang="en-US" b="1" dirty="0">
                <a:solidFill>
                  <a:schemeClr val="bg2"/>
                </a:solidFill>
              </a:rPr>
              <a:t>申請</a:t>
            </a:r>
            <a:r>
              <a:rPr kumimoji="1" lang="en-US" altLang="zh-TW" b="1" dirty="0">
                <a:solidFill>
                  <a:schemeClr val="bg2"/>
                </a:solidFill>
              </a:rPr>
              <a:t>Merge request</a:t>
            </a:r>
            <a:endParaRPr kumimoji="1" lang="zh-TW" altLang="en-US" b="1" dirty="0">
              <a:solidFill>
                <a:schemeClr val="bg2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1965960" y="182880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Source branch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選擇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dev branch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，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Target branch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選擇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main branch</a:t>
            </a: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Title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填寫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commit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訊息，也會檢查格式與工單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Assignee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選擇研發主管，並通知審核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1CA05F2-7A14-9103-E3C4-91AF85E868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65960" y="3542818"/>
            <a:ext cx="6553993" cy="3883369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4661DF7B-F1F9-4B24-1737-DBA05973B4BC}"/>
              </a:ext>
            </a:extLst>
          </p:cNvPr>
          <p:cNvSpPr/>
          <p:nvPr/>
        </p:nvSpPr>
        <p:spPr>
          <a:xfrm>
            <a:off x="8955445" y="5027303"/>
            <a:ext cx="914400" cy="9144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F08BB19-FF5C-860A-9ACF-BAF8CE1AD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2680" y="2423160"/>
            <a:ext cx="4262469" cy="5481678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0" name="圖形 9">
            <a:extLst>
              <a:ext uri="{FF2B5EF4-FFF2-40B4-BE49-F238E27FC236}">
                <a16:creationId xmlns:a16="http://schemas.microsoft.com/office/drawing/2014/main" id="{606A9055-A671-28E3-2548-8A1CF98345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0040" y="1645920"/>
            <a:ext cx="1725502" cy="873672"/>
          </a:xfrm>
          <a:prstGeom prst="rect">
            <a:avLst/>
          </a:prstGeom>
        </p:spPr>
      </p:pic>
      <p:sp>
        <p:nvSpPr>
          <p:cNvPr id="7" name="箭號: 五邊形 6">
            <a:extLst>
              <a:ext uri="{FF2B5EF4-FFF2-40B4-BE49-F238E27FC236}">
                <a16:creationId xmlns:a16="http://schemas.microsoft.com/office/drawing/2014/main" id="{D2586BC1-3718-0EDF-FF5B-38F6D28179C6}"/>
              </a:ext>
            </a:extLst>
          </p:cNvPr>
          <p:cNvSpPr/>
          <p:nvPr/>
        </p:nvSpPr>
        <p:spPr>
          <a:xfrm rot="5400000">
            <a:off x="-1412232" y="4846224"/>
            <a:ext cx="5344248" cy="690984"/>
          </a:xfrm>
          <a:prstGeom prst="homePlate">
            <a:avLst/>
          </a:prstGeom>
          <a:solidFill>
            <a:srgbClr val="F9D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E261893-EF5B-C66A-90AB-7CC19F9CF01C}"/>
              </a:ext>
            </a:extLst>
          </p:cNvPr>
          <p:cNvSpPr/>
          <p:nvPr/>
        </p:nvSpPr>
        <p:spPr>
          <a:xfrm>
            <a:off x="12298680" y="345935"/>
            <a:ext cx="1828800" cy="679730"/>
          </a:xfrm>
          <a:prstGeom prst="roundRect">
            <a:avLst/>
          </a:prstGeom>
          <a:solidFill>
            <a:schemeClr val="bg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dirty="0"/>
              <a:t>開發人員</a:t>
            </a:r>
          </a:p>
        </p:txBody>
      </p:sp>
    </p:spTree>
    <p:extLst>
      <p:ext uri="{BB962C8B-B14F-4D97-AF65-F5344CB8AC3E}">
        <p14:creationId xmlns:p14="http://schemas.microsoft.com/office/powerpoint/2010/main" val="3064167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solidFill>
                  <a:schemeClr val="bg2"/>
                </a:solidFill>
              </a:rPr>
              <a:t>Step 2. </a:t>
            </a:r>
            <a:r>
              <a:rPr kumimoji="1" lang="zh-TW" altLang="en-US" b="1" dirty="0">
                <a:solidFill>
                  <a:schemeClr val="bg2"/>
                </a:solidFill>
              </a:rPr>
              <a:t>核准</a:t>
            </a:r>
            <a:r>
              <a:rPr kumimoji="1" lang="en-US" altLang="zh-TW" b="1" dirty="0">
                <a:solidFill>
                  <a:schemeClr val="bg2"/>
                </a:solidFill>
              </a:rPr>
              <a:t>Merge request</a:t>
            </a:r>
            <a:endParaRPr kumimoji="1" lang="zh-TW" altLang="en-US" b="1" dirty="0">
              <a:solidFill>
                <a:schemeClr val="bg2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1965960" y="182880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zh-TW" altLang="en-US" sz="2400" dirty="0">
                <a:ea typeface="IBM Plex Sans" charset="0"/>
                <a:cs typeface="IBM Plex Sans" charset="0"/>
              </a:rPr>
              <a:t>研發主管確認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MR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資訊後，點擊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Merge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將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dev branch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合併到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main branch</a:t>
            </a: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D123C2A3-45CF-B2F0-C625-52A5F9D62A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53915" y="4126326"/>
            <a:ext cx="6314586" cy="29718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06E9C04D-FAD3-165A-A9AA-BA1BE66C0392}"/>
              </a:ext>
            </a:extLst>
          </p:cNvPr>
          <p:cNvSpPr/>
          <p:nvPr/>
        </p:nvSpPr>
        <p:spPr>
          <a:xfrm>
            <a:off x="7239515" y="5107193"/>
            <a:ext cx="914400" cy="9144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84D8646B-CF18-2F0A-6E9D-8D9ED49C2E99}"/>
              </a:ext>
            </a:extLst>
          </p:cNvPr>
          <p:cNvSpPr/>
          <p:nvPr/>
        </p:nvSpPr>
        <p:spPr>
          <a:xfrm rot="5400000">
            <a:off x="-1871928" y="4386528"/>
            <a:ext cx="6263640" cy="690984"/>
          </a:xfrm>
          <a:prstGeom prst="chevron">
            <a:avLst/>
          </a:prstGeom>
          <a:solidFill>
            <a:srgbClr val="F9D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9" name="圖形 8">
            <a:extLst>
              <a:ext uri="{FF2B5EF4-FFF2-40B4-BE49-F238E27FC236}">
                <a16:creationId xmlns:a16="http://schemas.microsoft.com/office/drawing/2014/main" id="{7D5F5FFC-DC3C-17FE-D5E2-0A53161996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6378" y="1884943"/>
            <a:ext cx="1724942" cy="87338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6BDC6B2-64A6-88AB-2141-7BDE0388AC7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204449" y="3918473"/>
            <a:ext cx="6026998" cy="329184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D7BE976-41D6-A5B5-2CCA-FACEC5A6F735}"/>
              </a:ext>
            </a:extLst>
          </p:cNvPr>
          <p:cNvSpPr/>
          <p:nvPr/>
        </p:nvSpPr>
        <p:spPr>
          <a:xfrm>
            <a:off x="12298680" y="345935"/>
            <a:ext cx="1828800" cy="679730"/>
          </a:xfrm>
          <a:prstGeom prst="roundRect">
            <a:avLst/>
          </a:prstGeom>
          <a:solidFill>
            <a:schemeClr val="bg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dirty="0"/>
              <a:t>研發主管</a:t>
            </a:r>
          </a:p>
        </p:txBody>
      </p:sp>
    </p:spTree>
    <p:extLst>
      <p:ext uri="{BB962C8B-B14F-4D97-AF65-F5344CB8AC3E}">
        <p14:creationId xmlns:p14="http://schemas.microsoft.com/office/powerpoint/2010/main" val="1922842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solidFill>
                  <a:schemeClr val="bg2"/>
                </a:solidFill>
              </a:rPr>
              <a:t>Step 3. </a:t>
            </a:r>
            <a:r>
              <a:rPr kumimoji="1" lang="zh-TW" altLang="en-US" b="1" dirty="0">
                <a:solidFill>
                  <a:schemeClr val="bg2"/>
                </a:solidFill>
              </a:rPr>
              <a:t>設定</a:t>
            </a:r>
            <a:r>
              <a:rPr kumimoji="1" lang="en-US" altLang="zh-TW" b="1" dirty="0">
                <a:solidFill>
                  <a:schemeClr val="bg2"/>
                </a:solidFill>
              </a:rPr>
              <a:t>Tag</a:t>
            </a:r>
            <a:r>
              <a:rPr kumimoji="1" lang="zh-TW" altLang="en-US" b="1" dirty="0">
                <a:solidFill>
                  <a:schemeClr val="bg2"/>
                </a:solidFill>
              </a:rPr>
              <a:t>版號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1960581" y="182880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zh-TW" altLang="en-US" sz="2400" dirty="0">
                <a:ea typeface="IBM Plex Sans" charset="0"/>
                <a:cs typeface="IBM Plex Sans" charset="0"/>
              </a:rPr>
              <a:t>研發主管設定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Tag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決定版本號碼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zh-TW" altLang="en-US" sz="2400" dirty="0">
                <a:ea typeface="IBM Plex Sans" charset="0"/>
                <a:cs typeface="IBM Plex Sans" charset="0"/>
              </a:rPr>
              <a:t>版本格式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:</a:t>
            </a:r>
            <a:r>
              <a:rPr kumimoji="1" lang="en-US" altLang="zh-TW" sz="2400" dirty="0" err="1">
                <a:ea typeface="IBM Plex Sans" charset="0"/>
                <a:cs typeface="IBM Plex Sans" charset="0"/>
              </a:rPr>
              <a:t>vyyyymmdd.nnn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-&lt;project-id&gt;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， 例如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:v20231227.001-odp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B387A2D-9C69-CD0C-D7B7-FF92083283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80360" y="3063240"/>
            <a:ext cx="5652935" cy="72941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5" name="箭號: ＞形 4">
            <a:extLst>
              <a:ext uri="{FF2B5EF4-FFF2-40B4-BE49-F238E27FC236}">
                <a16:creationId xmlns:a16="http://schemas.microsoft.com/office/drawing/2014/main" id="{CC1D3EEA-25E0-CEEE-CF79-9A532CEEA690}"/>
              </a:ext>
            </a:extLst>
          </p:cNvPr>
          <p:cNvSpPr/>
          <p:nvPr/>
        </p:nvSpPr>
        <p:spPr>
          <a:xfrm rot="5400000">
            <a:off x="-1871928" y="4386528"/>
            <a:ext cx="6263640" cy="690984"/>
          </a:xfrm>
          <a:prstGeom prst="chevron">
            <a:avLst/>
          </a:prstGeom>
          <a:solidFill>
            <a:srgbClr val="F9D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9" name="圖形 8">
            <a:extLst>
              <a:ext uri="{FF2B5EF4-FFF2-40B4-BE49-F238E27FC236}">
                <a16:creationId xmlns:a16="http://schemas.microsoft.com/office/drawing/2014/main" id="{98BBA587-626D-9A02-0C19-28D79127B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6378" y="1884943"/>
            <a:ext cx="1724942" cy="873388"/>
          </a:xfrm>
          <a:prstGeom prst="rect">
            <a:avLst/>
          </a:prstGeom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78A9A03E-7618-4D9F-8A76-616055CC4CBA}"/>
              </a:ext>
            </a:extLst>
          </p:cNvPr>
          <p:cNvSpPr/>
          <p:nvPr/>
        </p:nvSpPr>
        <p:spPr>
          <a:xfrm>
            <a:off x="12298680" y="345935"/>
            <a:ext cx="1828800" cy="679730"/>
          </a:xfrm>
          <a:prstGeom prst="roundRect">
            <a:avLst/>
          </a:prstGeom>
          <a:solidFill>
            <a:schemeClr val="bg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dirty="0"/>
              <a:t>研發主管</a:t>
            </a:r>
          </a:p>
        </p:txBody>
      </p:sp>
    </p:spTree>
    <p:extLst>
      <p:ext uri="{BB962C8B-B14F-4D97-AF65-F5344CB8AC3E}">
        <p14:creationId xmlns:p14="http://schemas.microsoft.com/office/powerpoint/2010/main" val="3011465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 txBox="1"/>
          <p:nvPr/>
        </p:nvSpPr>
        <p:spPr>
          <a:xfrm>
            <a:off x="1188721" y="548640"/>
            <a:ext cx="4343400" cy="551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45720" rIns="91440" bIns="45720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002FA7"/>
              </a:buClr>
              <a:buSzPts val="2000"/>
            </a:pPr>
            <a:r>
              <a:rPr lang="en" sz="4400" b="1" dirty="0">
                <a:solidFill>
                  <a:srgbClr val="002FA7"/>
                </a:solidFill>
                <a:latin typeface="IBM Plex Sans"/>
                <a:ea typeface="IBM Plex Sans"/>
                <a:cs typeface="IBM Plex Sans"/>
                <a:sym typeface="IBM Plex Sans"/>
              </a:rPr>
              <a:t>AGENDA</a:t>
            </a:r>
            <a:endParaRPr sz="2000" dirty="0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D26AD0A2-8B16-1E4B-B39B-011F91C2CDEE}"/>
              </a:ext>
            </a:extLst>
          </p:cNvPr>
          <p:cNvGrpSpPr/>
          <p:nvPr/>
        </p:nvGrpSpPr>
        <p:grpSpPr>
          <a:xfrm>
            <a:off x="2926082" y="2011680"/>
            <a:ext cx="4389118" cy="1107996"/>
            <a:chOff x="1746229" y="1752978"/>
            <a:chExt cx="5852161" cy="1477329"/>
          </a:xfrm>
        </p:grpSpPr>
        <p:sp>
          <p:nvSpPr>
            <p:cNvPr id="20" name="TextBox 3">
              <a:extLst>
                <a:ext uri="{FF2B5EF4-FFF2-40B4-BE49-F238E27FC236}">
                  <a16:creationId xmlns:a16="http://schemas.microsoft.com/office/drawing/2014/main" id="{B6E91C9C-D4DC-D44F-85F1-A21F3536B236}"/>
                </a:ext>
              </a:extLst>
            </p:cNvPr>
            <p:cNvSpPr txBox="1"/>
            <p:nvPr/>
          </p:nvSpPr>
          <p:spPr>
            <a:xfrm>
              <a:off x="1746229" y="1752978"/>
              <a:ext cx="1163799" cy="14773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TW" sz="7200" dirty="0">
                  <a:solidFill>
                    <a:schemeClr val="bg2">
                      <a:lumMod val="75000"/>
                      <a:alpha val="50000"/>
                    </a:schemeClr>
                  </a:solidFill>
                  <a:latin typeface="Impact" panose="020B0806030902050204" pitchFamily="34" charset="0"/>
                  <a:ea typeface="PingFang TC" panose="020B0400000000000000" pitchFamily="34" charset="-120"/>
                </a:rPr>
                <a:t>01</a:t>
              </a:r>
              <a:endParaRPr lang="zh-TW" altLang="en-US" sz="7200" dirty="0">
                <a:solidFill>
                  <a:schemeClr val="bg2">
                    <a:lumMod val="75000"/>
                    <a:alpha val="50000"/>
                  </a:schemeClr>
                </a:solidFill>
                <a:latin typeface="Impact" panose="020B0806030902050204" pitchFamily="34" charset="0"/>
                <a:ea typeface="PingFang TC" panose="020B0400000000000000" pitchFamily="34" charset="-120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80C8C5FC-1C62-DE45-8C49-218E050CFE33}"/>
                </a:ext>
              </a:extLst>
            </p:cNvPr>
            <p:cNvSpPr txBox="1"/>
            <p:nvPr/>
          </p:nvSpPr>
          <p:spPr>
            <a:xfrm>
              <a:off x="2538709" y="2362577"/>
              <a:ext cx="5059681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44000" indent="-144000">
                <a:buClr>
                  <a:schemeClr val="bg1">
                    <a:lumMod val="50000"/>
                  </a:schemeClr>
                </a:buClr>
                <a:buFont typeface="Arial" panose="020B0604020202020204" pitchFamily="34" charset="0"/>
                <a:buChar char="•"/>
                <a:defRPr sz="1400">
                  <a:latin typeface="PingFang TC Ultralight" panose="020B0100000000000000" pitchFamily="34" charset="-120"/>
                  <a:ea typeface="PingFang TC Ultralight" panose="020B0100000000000000" pitchFamily="34" charset="-120"/>
                  <a:cs typeface="Lato Thin" panose="020F0502020204030203" pitchFamily="34" charset="0"/>
                </a:defRPr>
              </a:lvl1pPr>
            </a:lstStyle>
            <a:p>
              <a:pPr marL="0" indent="0">
                <a:buNone/>
              </a:pPr>
              <a:r>
                <a:rPr lang="zh-TW" altLang="en-US" sz="2800" b="1" dirty="0">
                  <a:solidFill>
                    <a:schemeClr val="tx1">
                      <a:alpha val="80000"/>
                    </a:schemeClr>
                  </a:solidFill>
                  <a:latin typeface="+mn-lt"/>
                  <a:ea typeface="PingFang TC" panose="020B0400000000000000" pitchFamily="34" charset="-120"/>
                </a:rPr>
                <a:t>開發流程</a:t>
              </a: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8E4F291D-E5EF-713D-083E-D02685C1707C}"/>
              </a:ext>
            </a:extLst>
          </p:cNvPr>
          <p:cNvGrpSpPr/>
          <p:nvPr/>
        </p:nvGrpSpPr>
        <p:grpSpPr>
          <a:xfrm>
            <a:off x="2926082" y="3210656"/>
            <a:ext cx="4389118" cy="1107996"/>
            <a:chOff x="1746229" y="1752978"/>
            <a:chExt cx="5852161" cy="1477329"/>
          </a:xfrm>
        </p:grpSpPr>
        <p:sp>
          <p:nvSpPr>
            <p:cNvPr id="3" name="TextBox 3">
              <a:extLst>
                <a:ext uri="{FF2B5EF4-FFF2-40B4-BE49-F238E27FC236}">
                  <a16:creationId xmlns:a16="http://schemas.microsoft.com/office/drawing/2014/main" id="{687C4A4C-A621-C732-E9F8-E9B36BD63F9B}"/>
                </a:ext>
              </a:extLst>
            </p:cNvPr>
            <p:cNvSpPr txBox="1"/>
            <p:nvPr/>
          </p:nvSpPr>
          <p:spPr>
            <a:xfrm>
              <a:off x="1746229" y="1752978"/>
              <a:ext cx="1341121" cy="14773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TW" sz="7200" dirty="0">
                  <a:solidFill>
                    <a:schemeClr val="bg2">
                      <a:lumMod val="75000"/>
                      <a:alpha val="50000"/>
                    </a:schemeClr>
                  </a:solidFill>
                  <a:latin typeface="Impact" panose="020B0806030902050204" pitchFamily="34" charset="0"/>
                  <a:ea typeface="PingFang TC" panose="020B0400000000000000" pitchFamily="34" charset="-120"/>
                </a:rPr>
                <a:t>02</a:t>
              </a:r>
              <a:endParaRPr lang="zh-TW" altLang="en-US" sz="7200" dirty="0">
                <a:solidFill>
                  <a:schemeClr val="bg2">
                    <a:lumMod val="75000"/>
                    <a:alpha val="50000"/>
                  </a:schemeClr>
                </a:solidFill>
                <a:latin typeface="Impact" panose="020B0806030902050204" pitchFamily="34" charset="0"/>
                <a:ea typeface="PingFang TC" panose="020B0400000000000000" pitchFamily="34" charset="-120"/>
              </a:endParaRPr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1F9CB8E6-2706-92D8-E42D-99F6AE78E7AB}"/>
                </a:ext>
              </a:extLst>
            </p:cNvPr>
            <p:cNvSpPr txBox="1"/>
            <p:nvPr/>
          </p:nvSpPr>
          <p:spPr>
            <a:xfrm>
              <a:off x="2538709" y="2362577"/>
              <a:ext cx="5059681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44000" indent="-144000">
                <a:buClr>
                  <a:schemeClr val="bg1">
                    <a:lumMod val="50000"/>
                  </a:schemeClr>
                </a:buClr>
                <a:buFont typeface="Arial" panose="020B0604020202020204" pitchFamily="34" charset="0"/>
                <a:buChar char="•"/>
                <a:defRPr sz="1400">
                  <a:latin typeface="PingFang TC Ultralight" panose="020B0100000000000000" pitchFamily="34" charset="-120"/>
                  <a:ea typeface="PingFang TC Ultralight" panose="020B0100000000000000" pitchFamily="34" charset="-120"/>
                  <a:cs typeface="Lato Thin" panose="020F0502020204030203" pitchFamily="34" charset="0"/>
                </a:defRPr>
              </a:lvl1pPr>
            </a:lstStyle>
            <a:p>
              <a:pPr marL="0" indent="0">
                <a:buNone/>
              </a:pPr>
              <a:r>
                <a:rPr lang="en-US" altLang="zh-TW" sz="2800" b="1" dirty="0">
                  <a:solidFill>
                    <a:schemeClr val="tx1">
                      <a:alpha val="80000"/>
                    </a:schemeClr>
                  </a:solidFill>
                  <a:latin typeface="+mn-lt"/>
                  <a:ea typeface="PingFang TC" panose="020B0400000000000000" pitchFamily="34" charset="-120"/>
                </a:rPr>
                <a:t>DEV</a:t>
              </a:r>
              <a:r>
                <a:rPr lang="zh-TW" altLang="en-US" sz="2800" b="1" dirty="0">
                  <a:solidFill>
                    <a:schemeClr val="tx1">
                      <a:alpha val="80000"/>
                    </a:schemeClr>
                  </a:solidFill>
                  <a:latin typeface="+mn-lt"/>
                  <a:ea typeface="PingFang TC" panose="020B0400000000000000" pitchFamily="34" charset="-120"/>
                </a:rPr>
                <a:t>上版</a:t>
              </a: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34A70611-0879-BA85-AFBD-777FE9B8A787}"/>
              </a:ext>
            </a:extLst>
          </p:cNvPr>
          <p:cNvGrpSpPr/>
          <p:nvPr/>
        </p:nvGrpSpPr>
        <p:grpSpPr>
          <a:xfrm>
            <a:off x="2926082" y="4304391"/>
            <a:ext cx="4389118" cy="1107996"/>
            <a:chOff x="1746229" y="1752978"/>
            <a:chExt cx="5852161" cy="1477329"/>
          </a:xfrm>
        </p:grpSpPr>
        <p:sp>
          <p:nvSpPr>
            <p:cNvPr id="7" name="TextBox 3">
              <a:extLst>
                <a:ext uri="{FF2B5EF4-FFF2-40B4-BE49-F238E27FC236}">
                  <a16:creationId xmlns:a16="http://schemas.microsoft.com/office/drawing/2014/main" id="{CCF3AA0B-DAAC-4251-7FC3-78CEDD6F1F33}"/>
                </a:ext>
              </a:extLst>
            </p:cNvPr>
            <p:cNvSpPr txBox="1"/>
            <p:nvPr/>
          </p:nvSpPr>
          <p:spPr>
            <a:xfrm>
              <a:off x="1746229" y="1752978"/>
              <a:ext cx="1341121" cy="14773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TW" sz="7200" dirty="0">
                  <a:solidFill>
                    <a:schemeClr val="bg2">
                      <a:lumMod val="75000"/>
                      <a:alpha val="50000"/>
                    </a:schemeClr>
                  </a:solidFill>
                  <a:latin typeface="Impact" panose="020B0806030902050204" pitchFamily="34" charset="0"/>
                  <a:ea typeface="PingFang TC" panose="020B0400000000000000" pitchFamily="34" charset="-120"/>
                </a:rPr>
                <a:t>03</a:t>
              </a:r>
              <a:endParaRPr lang="zh-TW" altLang="en-US" sz="7200" dirty="0">
                <a:solidFill>
                  <a:schemeClr val="bg2">
                    <a:lumMod val="75000"/>
                    <a:alpha val="50000"/>
                  </a:schemeClr>
                </a:solidFill>
                <a:latin typeface="Impact" panose="020B0806030902050204" pitchFamily="34" charset="0"/>
                <a:ea typeface="PingFang TC" panose="020B0400000000000000" pitchFamily="34" charset="-120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031854A4-ED46-094E-C26E-1CA6F0BD00B1}"/>
                </a:ext>
              </a:extLst>
            </p:cNvPr>
            <p:cNvSpPr txBox="1"/>
            <p:nvPr/>
          </p:nvSpPr>
          <p:spPr>
            <a:xfrm>
              <a:off x="2538709" y="2362577"/>
              <a:ext cx="5059681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44000" indent="-144000">
                <a:buClr>
                  <a:schemeClr val="bg1">
                    <a:lumMod val="50000"/>
                  </a:schemeClr>
                </a:buClr>
                <a:buFont typeface="Arial" panose="020B0604020202020204" pitchFamily="34" charset="0"/>
                <a:buChar char="•"/>
                <a:defRPr sz="1400">
                  <a:latin typeface="PingFang TC Ultralight" panose="020B0100000000000000" pitchFamily="34" charset="-120"/>
                  <a:ea typeface="PingFang TC Ultralight" panose="020B0100000000000000" pitchFamily="34" charset="-120"/>
                  <a:cs typeface="Lato Thin" panose="020F0502020204030203" pitchFamily="34" charset="0"/>
                </a:defRPr>
              </a:lvl1pPr>
            </a:lstStyle>
            <a:p>
              <a:pPr marL="0" indent="0">
                <a:buNone/>
              </a:pPr>
              <a:r>
                <a:rPr lang="en-US" altLang="zh-TW" sz="2800" b="1" dirty="0">
                  <a:solidFill>
                    <a:schemeClr val="tx1">
                      <a:alpha val="80000"/>
                    </a:schemeClr>
                  </a:solidFill>
                  <a:latin typeface="+mn-lt"/>
                  <a:ea typeface="PingFang TC" panose="020B0400000000000000" pitchFamily="34" charset="-120"/>
                </a:rPr>
                <a:t>Staging</a:t>
              </a:r>
              <a:r>
                <a:rPr lang="zh-TW" altLang="en-US" sz="2800" b="1" dirty="0">
                  <a:solidFill>
                    <a:schemeClr val="tx1">
                      <a:alpha val="80000"/>
                    </a:schemeClr>
                  </a:solidFill>
                  <a:latin typeface="+mn-lt"/>
                  <a:ea typeface="PingFang TC" panose="020B0400000000000000" pitchFamily="34" charset="-120"/>
                </a:rPr>
                <a:t>上版</a:t>
              </a: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A3C71247-CB50-3363-B5D2-E1EBB7847252}"/>
              </a:ext>
            </a:extLst>
          </p:cNvPr>
          <p:cNvGrpSpPr/>
          <p:nvPr/>
        </p:nvGrpSpPr>
        <p:grpSpPr>
          <a:xfrm>
            <a:off x="2926082" y="5412387"/>
            <a:ext cx="4389118" cy="1107996"/>
            <a:chOff x="1746229" y="1752978"/>
            <a:chExt cx="5852161" cy="1477329"/>
          </a:xfrm>
        </p:grpSpPr>
        <p:sp>
          <p:nvSpPr>
            <p:cNvPr id="10" name="TextBox 3">
              <a:extLst>
                <a:ext uri="{FF2B5EF4-FFF2-40B4-BE49-F238E27FC236}">
                  <a16:creationId xmlns:a16="http://schemas.microsoft.com/office/drawing/2014/main" id="{C868637B-992D-0F63-5072-4862AF6C7B14}"/>
                </a:ext>
              </a:extLst>
            </p:cNvPr>
            <p:cNvSpPr txBox="1"/>
            <p:nvPr/>
          </p:nvSpPr>
          <p:spPr>
            <a:xfrm>
              <a:off x="1746229" y="1752978"/>
              <a:ext cx="1341121" cy="14773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TW" sz="7200" dirty="0">
                  <a:solidFill>
                    <a:schemeClr val="bg2">
                      <a:lumMod val="75000"/>
                      <a:alpha val="50000"/>
                    </a:schemeClr>
                  </a:solidFill>
                  <a:latin typeface="Impact" panose="020B0806030902050204" pitchFamily="34" charset="0"/>
                  <a:ea typeface="PingFang TC" panose="020B0400000000000000" pitchFamily="34" charset="-120"/>
                </a:rPr>
                <a:t>04</a:t>
              </a:r>
              <a:endParaRPr lang="zh-TW" altLang="en-US" sz="7200" dirty="0">
                <a:solidFill>
                  <a:schemeClr val="bg2">
                    <a:lumMod val="75000"/>
                    <a:alpha val="50000"/>
                  </a:schemeClr>
                </a:solidFill>
                <a:latin typeface="Impact" panose="020B0806030902050204" pitchFamily="34" charset="0"/>
                <a:ea typeface="PingFang TC" panose="020B0400000000000000" pitchFamily="34" charset="-120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3C4B50FD-8F93-2509-8225-2BA2758FE78E}"/>
                </a:ext>
              </a:extLst>
            </p:cNvPr>
            <p:cNvSpPr txBox="1"/>
            <p:nvPr/>
          </p:nvSpPr>
          <p:spPr>
            <a:xfrm>
              <a:off x="2538709" y="2362577"/>
              <a:ext cx="5059681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44000" indent="-144000">
                <a:buClr>
                  <a:schemeClr val="bg1">
                    <a:lumMod val="50000"/>
                  </a:schemeClr>
                </a:buClr>
                <a:buFont typeface="Arial" panose="020B0604020202020204" pitchFamily="34" charset="0"/>
                <a:buChar char="•"/>
                <a:defRPr sz="1400">
                  <a:latin typeface="PingFang TC Ultralight" panose="020B0100000000000000" pitchFamily="34" charset="-120"/>
                  <a:ea typeface="PingFang TC Ultralight" panose="020B0100000000000000" pitchFamily="34" charset="-120"/>
                  <a:cs typeface="Lato Thin" panose="020F0502020204030203" pitchFamily="34" charset="0"/>
                </a:defRPr>
              </a:lvl1pPr>
            </a:lstStyle>
            <a:p>
              <a:pPr marL="0" indent="0">
                <a:buNone/>
              </a:pPr>
              <a:r>
                <a:rPr lang="en-US" altLang="zh-TW" sz="2800" b="1" dirty="0">
                  <a:solidFill>
                    <a:schemeClr val="tx1">
                      <a:alpha val="80000"/>
                    </a:schemeClr>
                  </a:solidFill>
                  <a:latin typeface="+mn-lt"/>
                  <a:ea typeface="PingFang TC" panose="020B0400000000000000" pitchFamily="34" charset="-120"/>
                </a:rPr>
                <a:t>Prod</a:t>
              </a:r>
              <a:r>
                <a:rPr lang="zh-TW" altLang="en-US" sz="2800" b="1" dirty="0">
                  <a:solidFill>
                    <a:schemeClr val="tx1">
                      <a:alpha val="80000"/>
                    </a:schemeClr>
                  </a:solidFill>
                  <a:latin typeface="+mn-lt"/>
                  <a:ea typeface="PingFang TC" panose="020B0400000000000000" pitchFamily="34" charset="-120"/>
                </a:rPr>
                <a:t>上版</a:t>
              </a: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7CC36F59-AFED-CA6F-8C67-E584A883CDD8}"/>
              </a:ext>
            </a:extLst>
          </p:cNvPr>
          <p:cNvGrpSpPr/>
          <p:nvPr/>
        </p:nvGrpSpPr>
        <p:grpSpPr>
          <a:xfrm>
            <a:off x="7128066" y="1969239"/>
            <a:ext cx="4389118" cy="1107996"/>
            <a:chOff x="1746229" y="1752978"/>
            <a:chExt cx="5852161" cy="1477329"/>
          </a:xfrm>
        </p:grpSpPr>
        <p:sp>
          <p:nvSpPr>
            <p:cNvPr id="12" name="TextBox 3">
              <a:extLst>
                <a:ext uri="{FF2B5EF4-FFF2-40B4-BE49-F238E27FC236}">
                  <a16:creationId xmlns:a16="http://schemas.microsoft.com/office/drawing/2014/main" id="{CA1DD116-D754-4526-65BB-FA7140390AF0}"/>
                </a:ext>
              </a:extLst>
            </p:cNvPr>
            <p:cNvSpPr txBox="1"/>
            <p:nvPr/>
          </p:nvSpPr>
          <p:spPr>
            <a:xfrm>
              <a:off x="1746229" y="1752978"/>
              <a:ext cx="1341121" cy="14773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TW" sz="7200" dirty="0">
                  <a:solidFill>
                    <a:schemeClr val="bg2">
                      <a:lumMod val="75000"/>
                      <a:alpha val="50000"/>
                    </a:schemeClr>
                  </a:solidFill>
                  <a:latin typeface="Impact" panose="020B0806030902050204" pitchFamily="34" charset="0"/>
                  <a:ea typeface="PingFang TC" panose="020B0400000000000000" pitchFamily="34" charset="-120"/>
                </a:rPr>
                <a:t>05</a:t>
              </a:r>
              <a:endParaRPr lang="zh-TW" altLang="en-US" sz="7200" dirty="0">
                <a:solidFill>
                  <a:schemeClr val="bg2">
                    <a:lumMod val="75000"/>
                    <a:alpha val="50000"/>
                  </a:schemeClr>
                </a:solidFill>
                <a:latin typeface="Impact" panose="020B0806030902050204" pitchFamily="34" charset="0"/>
                <a:ea typeface="PingFang TC" panose="020B0400000000000000" pitchFamily="34" charset="-120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48F66345-D26E-9A98-1A28-8A7AEEDF7A2F}"/>
                </a:ext>
              </a:extLst>
            </p:cNvPr>
            <p:cNvSpPr txBox="1"/>
            <p:nvPr/>
          </p:nvSpPr>
          <p:spPr>
            <a:xfrm>
              <a:off x="2538709" y="2362577"/>
              <a:ext cx="5059681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44000" indent="-144000">
                <a:buClr>
                  <a:schemeClr val="bg1">
                    <a:lumMod val="50000"/>
                  </a:schemeClr>
                </a:buClr>
                <a:buFont typeface="Arial" panose="020B0604020202020204" pitchFamily="34" charset="0"/>
                <a:buChar char="•"/>
                <a:defRPr sz="1400">
                  <a:latin typeface="PingFang TC Ultralight" panose="020B0100000000000000" pitchFamily="34" charset="-120"/>
                  <a:ea typeface="PingFang TC Ultralight" panose="020B0100000000000000" pitchFamily="34" charset="-120"/>
                  <a:cs typeface="Lato Thin" panose="020F0502020204030203" pitchFamily="34" charset="0"/>
                </a:defRPr>
              </a:lvl1pPr>
            </a:lstStyle>
            <a:p>
              <a:pPr marL="0" indent="0">
                <a:buNone/>
              </a:pPr>
              <a:r>
                <a:rPr lang="en-US" altLang="zh-TW" sz="2800" b="1" dirty="0">
                  <a:solidFill>
                    <a:schemeClr val="tx1">
                      <a:alpha val="80000"/>
                    </a:schemeClr>
                  </a:solidFill>
                  <a:latin typeface="+mn-lt"/>
                  <a:ea typeface="PingFang TC" panose="020B0400000000000000" pitchFamily="34" charset="-120"/>
                </a:rPr>
                <a:t>Steps and Role</a:t>
              </a:r>
              <a:endParaRPr lang="zh-TW" altLang="en-US" sz="2800" b="1" dirty="0">
                <a:solidFill>
                  <a:schemeClr val="tx1">
                    <a:alpha val="80000"/>
                  </a:schemeClr>
                </a:solidFill>
                <a:latin typeface="+mn-lt"/>
                <a:ea typeface="PingFang TC" panose="020B0400000000000000" pitchFamily="34" charset="-120"/>
              </a:endParaRP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803266A7-F757-0131-CE0B-260BDFD98C3C}"/>
              </a:ext>
            </a:extLst>
          </p:cNvPr>
          <p:cNvGrpSpPr/>
          <p:nvPr/>
        </p:nvGrpSpPr>
        <p:grpSpPr>
          <a:xfrm>
            <a:off x="7175378" y="3201813"/>
            <a:ext cx="4389118" cy="1107996"/>
            <a:chOff x="1746229" y="1752978"/>
            <a:chExt cx="5852161" cy="1477329"/>
          </a:xfrm>
        </p:grpSpPr>
        <p:sp>
          <p:nvSpPr>
            <p:cNvPr id="15" name="TextBox 3">
              <a:extLst>
                <a:ext uri="{FF2B5EF4-FFF2-40B4-BE49-F238E27FC236}">
                  <a16:creationId xmlns:a16="http://schemas.microsoft.com/office/drawing/2014/main" id="{7188715E-C851-98F1-C294-2F7EDCC31BE5}"/>
                </a:ext>
              </a:extLst>
            </p:cNvPr>
            <p:cNvSpPr txBox="1"/>
            <p:nvPr/>
          </p:nvSpPr>
          <p:spPr>
            <a:xfrm>
              <a:off x="1746229" y="1752978"/>
              <a:ext cx="1341121" cy="14773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TW" sz="7200" dirty="0">
                  <a:solidFill>
                    <a:schemeClr val="bg2">
                      <a:lumMod val="75000"/>
                      <a:alpha val="50000"/>
                    </a:schemeClr>
                  </a:solidFill>
                  <a:latin typeface="Impact" panose="020B0806030902050204" pitchFamily="34" charset="0"/>
                  <a:ea typeface="PingFang TC" panose="020B0400000000000000" pitchFamily="34" charset="-120"/>
                </a:rPr>
                <a:t>06 </a:t>
              </a:r>
              <a:endParaRPr lang="zh-TW" altLang="en-US" sz="7200" dirty="0">
                <a:solidFill>
                  <a:schemeClr val="bg2">
                    <a:lumMod val="75000"/>
                    <a:alpha val="50000"/>
                  </a:schemeClr>
                </a:solidFill>
                <a:latin typeface="Impact" panose="020B0806030902050204" pitchFamily="34" charset="0"/>
                <a:ea typeface="PingFang TC" panose="020B0400000000000000" pitchFamily="34" charset="-120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6F1DBF12-C224-2695-B5A9-BC8182311B71}"/>
                </a:ext>
              </a:extLst>
            </p:cNvPr>
            <p:cNvSpPr txBox="1"/>
            <p:nvPr/>
          </p:nvSpPr>
          <p:spPr>
            <a:xfrm>
              <a:off x="2538709" y="2362577"/>
              <a:ext cx="5059681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44000" indent="-144000">
                <a:buClr>
                  <a:schemeClr val="bg1">
                    <a:lumMod val="50000"/>
                  </a:schemeClr>
                </a:buClr>
                <a:buFont typeface="Arial" panose="020B0604020202020204" pitchFamily="34" charset="0"/>
                <a:buChar char="•"/>
                <a:defRPr sz="1400">
                  <a:latin typeface="PingFang TC Ultralight" panose="020B0100000000000000" pitchFamily="34" charset="-120"/>
                  <a:ea typeface="PingFang TC Ultralight" panose="020B0100000000000000" pitchFamily="34" charset="-120"/>
                  <a:cs typeface="Lato Thin" panose="020F0502020204030203" pitchFamily="34" charset="0"/>
                </a:defRPr>
              </a:lvl1pPr>
            </a:lstStyle>
            <a:p>
              <a:pPr marL="0" indent="0">
                <a:buNone/>
              </a:pPr>
              <a:r>
                <a:rPr lang="zh-TW" altLang="en-US" sz="2800" b="1" dirty="0">
                  <a:solidFill>
                    <a:schemeClr val="tx1">
                      <a:alpha val="80000"/>
                    </a:schemeClr>
                  </a:solidFill>
                  <a:latin typeface="+mn-lt"/>
                  <a:ea typeface="PingFang TC" panose="020B0400000000000000" pitchFamily="34" charset="-120"/>
                </a:rPr>
                <a:t>應用程式指定版本</a:t>
              </a: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25C5DEE0-F3BE-9FDD-412D-465ECF457683}"/>
              </a:ext>
            </a:extLst>
          </p:cNvPr>
          <p:cNvGrpSpPr/>
          <p:nvPr/>
        </p:nvGrpSpPr>
        <p:grpSpPr>
          <a:xfrm>
            <a:off x="7175378" y="4400789"/>
            <a:ext cx="4389118" cy="1107996"/>
            <a:chOff x="1746229" y="1752978"/>
            <a:chExt cx="5852161" cy="1477329"/>
          </a:xfrm>
        </p:grpSpPr>
        <p:sp>
          <p:nvSpPr>
            <p:cNvPr id="18" name="TextBox 3">
              <a:extLst>
                <a:ext uri="{FF2B5EF4-FFF2-40B4-BE49-F238E27FC236}">
                  <a16:creationId xmlns:a16="http://schemas.microsoft.com/office/drawing/2014/main" id="{27F82A18-433A-568C-388D-F9145ABF43BC}"/>
                </a:ext>
              </a:extLst>
            </p:cNvPr>
            <p:cNvSpPr txBox="1"/>
            <p:nvPr/>
          </p:nvSpPr>
          <p:spPr>
            <a:xfrm>
              <a:off x="1746229" y="1752978"/>
              <a:ext cx="1341121" cy="14773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TW" sz="7200" dirty="0">
                  <a:solidFill>
                    <a:schemeClr val="bg2">
                      <a:lumMod val="75000"/>
                      <a:alpha val="50000"/>
                    </a:schemeClr>
                  </a:solidFill>
                  <a:latin typeface="Impact" panose="020B0806030902050204" pitchFamily="34" charset="0"/>
                  <a:ea typeface="PingFang TC" panose="020B0400000000000000" pitchFamily="34" charset="-120"/>
                </a:rPr>
                <a:t>07</a:t>
              </a:r>
              <a:endParaRPr lang="zh-TW" altLang="en-US" sz="7200" dirty="0">
                <a:solidFill>
                  <a:schemeClr val="bg2">
                    <a:lumMod val="75000"/>
                    <a:alpha val="50000"/>
                  </a:schemeClr>
                </a:solidFill>
                <a:latin typeface="Impact" panose="020B0806030902050204" pitchFamily="34" charset="0"/>
                <a:ea typeface="PingFang TC" panose="020B0400000000000000" pitchFamily="34" charset="-120"/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DEC0D39A-0CDA-868E-0A24-C6FBA4EC6BFF}"/>
                </a:ext>
              </a:extLst>
            </p:cNvPr>
            <p:cNvSpPr txBox="1"/>
            <p:nvPr/>
          </p:nvSpPr>
          <p:spPr>
            <a:xfrm>
              <a:off x="2538709" y="2362577"/>
              <a:ext cx="5059681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44000" indent="-144000">
                <a:buClr>
                  <a:schemeClr val="bg1">
                    <a:lumMod val="50000"/>
                  </a:schemeClr>
                </a:buClr>
                <a:buFont typeface="Arial" panose="020B0604020202020204" pitchFamily="34" charset="0"/>
                <a:buChar char="•"/>
                <a:defRPr sz="1400">
                  <a:latin typeface="PingFang TC Ultralight" panose="020B0100000000000000" pitchFamily="34" charset="-120"/>
                  <a:ea typeface="PingFang TC Ultralight" panose="020B0100000000000000" pitchFamily="34" charset="-120"/>
                  <a:cs typeface="Lato Thin" panose="020F0502020204030203" pitchFamily="34" charset="0"/>
                </a:defRPr>
              </a:lvl1pPr>
            </a:lstStyle>
            <a:p>
              <a:pPr marL="0" indent="0">
                <a:buNone/>
              </a:pPr>
              <a:r>
                <a:rPr lang="en-US" altLang="zh-TW" sz="2800" b="1" dirty="0">
                  <a:solidFill>
                    <a:schemeClr val="tx1">
                      <a:alpha val="80000"/>
                    </a:schemeClr>
                  </a:solidFill>
                  <a:latin typeface="+mn-lt"/>
                  <a:ea typeface="PingFang TC" panose="020B0400000000000000" pitchFamily="34" charset="-120"/>
                </a:rPr>
                <a:t>Jenkins credentials</a:t>
              </a:r>
              <a:endParaRPr lang="zh-TW" altLang="en-US" sz="2800" b="1" dirty="0">
                <a:solidFill>
                  <a:schemeClr val="tx1">
                    <a:alpha val="80000"/>
                  </a:schemeClr>
                </a:solidFill>
                <a:latin typeface="+mn-lt"/>
                <a:ea typeface="PingFang TC" panose="020B0400000000000000" pitchFamily="34" charset="-120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D8D4C811-7E5D-3575-2E27-DDB71FE771F8}"/>
              </a:ext>
            </a:extLst>
          </p:cNvPr>
          <p:cNvGrpSpPr/>
          <p:nvPr/>
        </p:nvGrpSpPr>
        <p:grpSpPr>
          <a:xfrm>
            <a:off x="7128066" y="5633142"/>
            <a:ext cx="4389118" cy="1107996"/>
            <a:chOff x="1746229" y="1752978"/>
            <a:chExt cx="5852161" cy="1477329"/>
          </a:xfrm>
        </p:grpSpPr>
        <p:sp>
          <p:nvSpPr>
            <p:cNvPr id="24" name="TextBox 3">
              <a:extLst>
                <a:ext uri="{FF2B5EF4-FFF2-40B4-BE49-F238E27FC236}">
                  <a16:creationId xmlns:a16="http://schemas.microsoft.com/office/drawing/2014/main" id="{2A0AA8E3-DAC9-3D21-B763-1D96C7AA43E5}"/>
                </a:ext>
              </a:extLst>
            </p:cNvPr>
            <p:cNvSpPr txBox="1"/>
            <p:nvPr/>
          </p:nvSpPr>
          <p:spPr>
            <a:xfrm>
              <a:off x="1746229" y="1752978"/>
              <a:ext cx="1341121" cy="14773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TW" sz="7200" dirty="0">
                  <a:solidFill>
                    <a:schemeClr val="bg2">
                      <a:lumMod val="75000"/>
                      <a:alpha val="50000"/>
                    </a:schemeClr>
                  </a:solidFill>
                  <a:latin typeface="Impact" panose="020B0806030902050204" pitchFamily="34" charset="0"/>
                  <a:ea typeface="PingFang TC" panose="020B0400000000000000" pitchFamily="34" charset="-120"/>
                </a:rPr>
                <a:t>08</a:t>
              </a:r>
              <a:endParaRPr lang="zh-TW" altLang="en-US" sz="7200" dirty="0">
                <a:solidFill>
                  <a:schemeClr val="bg2">
                    <a:lumMod val="75000"/>
                    <a:alpha val="50000"/>
                  </a:schemeClr>
                </a:solidFill>
                <a:latin typeface="Impact" panose="020B0806030902050204" pitchFamily="34" charset="0"/>
                <a:ea typeface="PingFang TC" panose="020B0400000000000000" pitchFamily="34" charset="-120"/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9188AA04-0D5D-C996-12AF-52DEAE52E2D9}"/>
                </a:ext>
              </a:extLst>
            </p:cNvPr>
            <p:cNvSpPr txBox="1"/>
            <p:nvPr/>
          </p:nvSpPr>
          <p:spPr>
            <a:xfrm>
              <a:off x="2538709" y="2362577"/>
              <a:ext cx="5059681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44000" indent="-144000">
                <a:buClr>
                  <a:schemeClr val="bg1">
                    <a:lumMod val="50000"/>
                  </a:schemeClr>
                </a:buClr>
                <a:buFont typeface="Arial" panose="020B0604020202020204" pitchFamily="34" charset="0"/>
                <a:buChar char="•"/>
                <a:defRPr sz="1400">
                  <a:latin typeface="PingFang TC Ultralight" panose="020B0100000000000000" pitchFamily="34" charset="-120"/>
                  <a:ea typeface="PingFang TC Ultralight" panose="020B0100000000000000" pitchFamily="34" charset="-120"/>
                  <a:cs typeface="Lato Thin" panose="020F0502020204030203" pitchFamily="34" charset="0"/>
                </a:defRPr>
              </a:lvl1pPr>
            </a:lstStyle>
            <a:p>
              <a:pPr marL="0" indent="0">
                <a:buNone/>
              </a:pPr>
              <a:r>
                <a:rPr lang="en-US" altLang="zh-TW" sz="2800" b="1" dirty="0">
                  <a:solidFill>
                    <a:schemeClr val="tx1">
                      <a:alpha val="80000"/>
                    </a:schemeClr>
                  </a:solidFill>
                  <a:latin typeface="+mn-lt"/>
                  <a:ea typeface="PingFang TC" panose="020B0400000000000000" pitchFamily="34" charset="-120"/>
                </a:rPr>
                <a:t>Naming Rule</a:t>
              </a:r>
              <a:endParaRPr lang="zh-TW" altLang="en-US" sz="2800" b="1" dirty="0">
                <a:solidFill>
                  <a:schemeClr val="tx1">
                    <a:alpha val="80000"/>
                  </a:schemeClr>
                </a:solidFill>
                <a:latin typeface="+mn-lt"/>
                <a:ea typeface="PingFang TC" panose="020B0400000000000000" pitchFamily="34" charset="-120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solidFill>
                  <a:schemeClr val="bg2"/>
                </a:solidFill>
              </a:rPr>
              <a:t>Step 4. </a:t>
            </a:r>
            <a:r>
              <a:rPr kumimoji="1" lang="zh-TW" altLang="en-US" b="1" dirty="0">
                <a:solidFill>
                  <a:schemeClr val="bg2"/>
                </a:solidFill>
              </a:rPr>
              <a:t>提交上版申請單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1972107" y="182880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zh-TW" altLang="en-US" sz="2400" dirty="0">
                <a:ea typeface="IBM Plex Sans" charset="0"/>
                <a:cs typeface="IBM Plex Sans" charset="0"/>
              </a:rPr>
              <a:t>提供以下資訊給資管人員進行上版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1440180" lvl="2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kumimoji="1" lang="zh-TW" altLang="en-US" sz="2400" dirty="0">
                <a:ea typeface="IBM Plex Sans" charset="0"/>
                <a:cs typeface="IBM Plex Sans" charset="0"/>
              </a:rPr>
              <a:t>過版需求項目 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: 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此次過版的需求項目</a:t>
            </a:r>
          </a:p>
          <a:p>
            <a:pPr marL="1440180" lvl="2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Tag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資訊 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: 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此次過版項目在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Gitlab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上的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tag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值</a:t>
            </a:r>
          </a:p>
          <a:p>
            <a:pPr marL="1440180" lvl="2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Jenkins folder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：在 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Jenkins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上哪個工作目錄</a:t>
            </a:r>
          </a:p>
          <a:p>
            <a:pPr marL="1440180" lvl="2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Jenkins project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：在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Jenkins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上的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Project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名稱</a:t>
            </a:r>
          </a:p>
          <a:p>
            <a:pPr marL="1440180" lvl="2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Email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：後續上版通知須告知的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mail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23EEA19D-A3CB-ABCE-FE6F-82C1CA5DFB5D}"/>
              </a:ext>
            </a:extLst>
          </p:cNvPr>
          <p:cNvSpPr/>
          <p:nvPr/>
        </p:nvSpPr>
        <p:spPr>
          <a:xfrm>
            <a:off x="12298680" y="345935"/>
            <a:ext cx="1828800" cy="679730"/>
          </a:xfrm>
          <a:prstGeom prst="roundRect">
            <a:avLst/>
          </a:prstGeom>
          <a:solidFill>
            <a:schemeClr val="bg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dirty="0"/>
              <a:t>開發人員</a:t>
            </a:r>
          </a:p>
        </p:txBody>
      </p:sp>
      <p:sp>
        <p:nvSpPr>
          <p:cNvPr id="8" name="箭號: ＞形 7">
            <a:extLst>
              <a:ext uri="{FF2B5EF4-FFF2-40B4-BE49-F238E27FC236}">
                <a16:creationId xmlns:a16="http://schemas.microsoft.com/office/drawing/2014/main" id="{9461307E-5C31-48F1-C7FA-EB82F4D24F38}"/>
              </a:ext>
            </a:extLst>
          </p:cNvPr>
          <p:cNvSpPr/>
          <p:nvPr/>
        </p:nvSpPr>
        <p:spPr>
          <a:xfrm rot="5400000">
            <a:off x="-1871928" y="4386528"/>
            <a:ext cx="6263640" cy="690984"/>
          </a:xfrm>
          <a:prstGeom prst="chevron">
            <a:avLst/>
          </a:prstGeom>
          <a:solidFill>
            <a:srgbClr val="F9D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6" name="圖形 5">
            <a:extLst>
              <a:ext uri="{FF2B5EF4-FFF2-40B4-BE49-F238E27FC236}">
                <a16:creationId xmlns:a16="http://schemas.microsoft.com/office/drawing/2014/main" id="{A7F63670-53E4-56B3-0CE0-4E67F806C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325" y="1884943"/>
            <a:ext cx="1746776" cy="87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13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solidFill>
                  <a:schemeClr val="bg2"/>
                </a:solidFill>
              </a:rPr>
              <a:t>Step 5. Jenkins</a:t>
            </a:r>
            <a:r>
              <a:rPr kumimoji="1" lang="zh-TW" altLang="en-US" b="1" dirty="0">
                <a:solidFill>
                  <a:schemeClr val="bg2"/>
                </a:solidFill>
              </a:rPr>
              <a:t>上版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1960197" y="1843784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Checkout branch: Tag</a:t>
            </a: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APP Version: Tag </a:t>
            </a: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zh-TW" altLang="en-US" sz="2400" dirty="0">
                <a:ea typeface="IBM Plex Sans" charset="0"/>
                <a:cs typeface="IBM Plex Sans" charset="0"/>
              </a:rPr>
              <a:t>執行方式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: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 手動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zh-TW" altLang="en-US" sz="2400" dirty="0">
                <a:ea typeface="IBM Plex Sans" charset="0"/>
                <a:cs typeface="IBM Plex Sans" charset="0"/>
              </a:rPr>
              <a:t>資管人員依照申請單填寫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Tag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與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email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建置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B50C5A-3DC6-2D72-2979-D50456205C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370945" y="1554480"/>
            <a:ext cx="4314359" cy="4100542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56220A31-FF3A-D7C7-1F02-00D9EE336B7C}"/>
              </a:ext>
            </a:extLst>
          </p:cNvPr>
          <p:cNvSpPr/>
          <p:nvPr/>
        </p:nvSpPr>
        <p:spPr>
          <a:xfrm>
            <a:off x="12298680" y="345935"/>
            <a:ext cx="1828800" cy="679730"/>
          </a:xfrm>
          <a:prstGeom prst="roundRect">
            <a:avLst/>
          </a:prstGeom>
          <a:solidFill>
            <a:schemeClr val="bg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dirty="0"/>
              <a:t>資管人員</a:t>
            </a: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2338FB90-53C6-7083-5390-45B8DB768A5E}"/>
              </a:ext>
            </a:extLst>
          </p:cNvPr>
          <p:cNvSpPr/>
          <p:nvPr/>
        </p:nvSpPr>
        <p:spPr>
          <a:xfrm rot="5400000">
            <a:off x="-1871928" y="4386528"/>
            <a:ext cx="6263640" cy="690984"/>
          </a:xfrm>
          <a:prstGeom prst="chevron">
            <a:avLst/>
          </a:prstGeom>
          <a:solidFill>
            <a:srgbClr val="F9D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0" name="圖形 9">
            <a:extLst>
              <a:ext uri="{FF2B5EF4-FFF2-40B4-BE49-F238E27FC236}">
                <a16:creationId xmlns:a16="http://schemas.microsoft.com/office/drawing/2014/main" id="{4B724428-41FE-768F-7A61-4BD3FE9A85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325" y="1890489"/>
            <a:ext cx="1746776" cy="88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38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solidFill>
                  <a:schemeClr val="bg2"/>
                </a:solidFill>
              </a:rPr>
              <a:t>Step 5. </a:t>
            </a:r>
            <a:r>
              <a:rPr kumimoji="1" lang="zh-TW" altLang="en-US" b="1" dirty="0">
                <a:solidFill>
                  <a:schemeClr val="bg2"/>
                </a:solidFill>
              </a:rPr>
              <a:t>上傳</a:t>
            </a:r>
            <a:r>
              <a:rPr kumimoji="1" lang="en-US" altLang="zh-TW" b="1" dirty="0">
                <a:solidFill>
                  <a:schemeClr val="bg2"/>
                </a:solidFill>
              </a:rPr>
              <a:t>Package</a:t>
            </a:r>
            <a:endParaRPr kumimoji="1" lang="zh-TW" altLang="en-US" b="1" dirty="0">
              <a:solidFill>
                <a:schemeClr val="bg2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1960197" y="1843784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Upload artifact repository:</a:t>
            </a:r>
          </a:p>
          <a:p>
            <a:pPr marL="1440180" lvl="2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Nexus</a:t>
            </a:r>
          </a:p>
          <a:p>
            <a:pPr marL="1988820" lvl="3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maven-releases: 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存放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jar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檔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1988820" lvl="3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 err="1">
                <a:ea typeface="IBM Plex Sans" charset="0"/>
                <a:cs typeface="IBM Plex Sans" charset="0"/>
              </a:rPr>
              <a:t>vue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-releases: 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存放</a:t>
            </a:r>
            <a:r>
              <a:rPr kumimoji="1" lang="en-US" altLang="zh-TW" sz="2400" dirty="0" err="1">
                <a:ea typeface="IBM Plex Sans" charset="0"/>
                <a:cs typeface="IBM Plex Sans" charset="0"/>
              </a:rPr>
              <a:t>vue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打包後壓縮檔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1988820" lvl="3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k8s-yaml: 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存放</a:t>
            </a:r>
            <a:r>
              <a:rPr kumimoji="1" lang="en-US" altLang="zh-TW" sz="2400" dirty="0" err="1">
                <a:ea typeface="IBM Plex Sans" charset="0"/>
                <a:cs typeface="IBM Plex Sans" charset="0"/>
              </a:rPr>
              <a:t>ocp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 </a:t>
            </a:r>
            <a:r>
              <a:rPr kumimoji="1" lang="en-US" altLang="zh-TW" sz="2400" dirty="0" err="1">
                <a:ea typeface="IBM Plex Sans" charset="0"/>
                <a:cs typeface="IBM Plex Sans" charset="0"/>
              </a:rPr>
              <a:t>yaml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壓縮檔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1440180" lvl="2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Harbor: 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存放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Image</a:t>
            </a: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56220A31-FF3A-D7C7-1F02-00D9EE336B7C}"/>
              </a:ext>
            </a:extLst>
          </p:cNvPr>
          <p:cNvSpPr/>
          <p:nvPr/>
        </p:nvSpPr>
        <p:spPr>
          <a:xfrm>
            <a:off x="12298680" y="345935"/>
            <a:ext cx="1828800" cy="679730"/>
          </a:xfrm>
          <a:prstGeom prst="roundRect">
            <a:avLst/>
          </a:prstGeom>
          <a:solidFill>
            <a:schemeClr val="bg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dirty="0"/>
              <a:t>資管人員</a:t>
            </a: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2338FB90-53C6-7083-5390-45B8DB768A5E}"/>
              </a:ext>
            </a:extLst>
          </p:cNvPr>
          <p:cNvSpPr/>
          <p:nvPr/>
        </p:nvSpPr>
        <p:spPr>
          <a:xfrm rot="5400000">
            <a:off x="-1871928" y="4386528"/>
            <a:ext cx="6263640" cy="690984"/>
          </a:xfrm>
          <a:prstGeom prst="chevron">
            <a:avLst/>
          </a:prstGeom>
          <a:solidFill>
            <a:srgbClr val="F9D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2" name="圖形 11">
            <a:extLst>
              <a:ext uri="{FF2B5EF4-FFF2-40B4-BE49-F238E27FC236}">
                <a16:creationId xmlns:a16="http://schemas.microsoft.com/office/drawing/2014/main" id="{ED0B23E9-6B05-A63F-47ED-0B4B3E99E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325" y="1911433"/>
            <a:ext cx="1746777" cy="88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74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solidFill>
                  <a:schemeClr val="bg2"/>
                </a:solidFill>
              </a:rPr>
              <a:t>Step 5. Deploy</a:t>
            </a:r>
            <a:endParaRPr kumimoji="1" lang="zh-TW" altLang="en-US" b="1" dirty="0">
              <a:solidFill>
                <a:schemeClr val="bg2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1960197" y="1843784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kumimoji="1" lang="zh-TW" altLang="en-US" sz="2400" dirty="0">
                <a:ea typeface="IBM Plex Sans" charset="0"/>
                <a:cs typeface="IBM Plex Sans" charset="0"/>
              </a:rPr>
              <a:t>部署方式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: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 </a:t>
            </a:r>
            <a:r>
              <a:rPr kumimoji="1" lang="en-US" altLang="zh-TW" sz="2400" dirty="0" err="1">
                <a:ea typeface="IBM Plex Sans" charset="0"/>
                <a:cs typeface="IBM Plex Sans" charset="0"/>
              </a:rPr>
              <a:t>oc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(</a:t>
            </a:r>
            <a:r>
              <a:rPr kumimoji="1" lang="en-US" altLang="zh-TW" sz="2400" dirty="0" err="1">
                <a:ea typeface="IBM Plex Sans" charset="0"/>
                <a:cs typeface="IBM Plex Sans" charset="0"/>
              </a:rPr>
              <a:t>openshift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-cli), sftp(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傳完檔需到目標機器執行換檔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)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56220A31-FF3A-D7C7-1F02-00D9EE336B7C}"/>
              </a:ext>
            </a:extLst>
          </p:cNvPr>
          <p:cNvSpPr/>
          <p:nvPr/>
        </p:nvSpPr>
        <p:spPr>
          <a:xfrm>
            <a:off x="12298680" y="345935"/>
            <a:ext cx="1828800" cy="679730"/>
          </a:xfrm>
          <a:prstGeom prst="roundRect">
            <a:avLst/>
          </a:prstGeom>
          <a:solidFill>
            <a:schemeClr val="bg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dirty="0"/>
              <a:t>資管人員</a:t>
            </a: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2338FB90-53C6-7083-5390-45B8DB768A5E}"/>
              </a:ext>
            </a:extLst>
          </p:cNvPr>
          <p:cNvSpPr/>
          <p:nvPr/>
        </p:nvSpPr>
        <p:spPr>
          <a:xfrm rot="5400000">
            <a:off x="-1871928" y="4386528"/>
            <a:ext cx="6263640" cy="690984"/>
          </a:xfrm>
          <a:prstGeom prst="chevron">
            <a:avLst/>
          </a:prstGeom>
          <a:solidFill>
            <a:srgbClr val="F9D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9" name="圖形 8">
            <a:extLst>
              <a:ext uri="{FF2B5EF4-FFF2-40B4-BE49-F238E27FC236}">
                <a16:creationId xmlns:a16="http://schemas.microsoft.com/office/drawing/2014/main" id="{53DBE44C-83A6-F0D5-2149-ACF92B64D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325" y="1903335"/>
            <a:ext cx="1746776" cy="88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11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solidFill>
                  <a:schemeClr val="bg2"/>
                </a:solidFill>
              </a:rPr>
              <a:t>Step 6. Staging</a:t>
            </a:r>
            <a:r>
              <a:rPr kumimoji="1" lang="zh-TW" altLang="en-US" b="1" dirty="0">
                <a:solidFill>
                  <a:schemeClr val="bg2"/>
                </a:solidFill>
              </a:rPr>
              <a:t>測試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1965960" y="1843016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kumimoji="1" lang="zh-TW" altLang="en-US" sz="2400" dirty="0">
                <a:ea typeface="IBM Plex Sans" charset="0"/>
                <a:cs typeface="IBM Plex Sans" charset="0"/>
              </a:rPr>
              <a:t>測試人員在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Staging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環境測試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kumimoji="1" lang="zh-TW" altLang="en-US" sz="2400" dirty="0">
                <a:ea typeface="IBM Plex Sans" charset="0"/>
                <a:cs typeface="IBM Plex Sans" charset="0"/>
              </a:rPr>
              <a:t>如果測試結果有問題，重新從開發流程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(Step.2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 開發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)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建立的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issue branch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繼續開發修正，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lvl="2">
              <a:lnSpc>
                <a:spcPct val="105000"/>
              </a:lnSpc>
              <a:spcBef>
                <a:spcPts val="1000"/>
              </a:spcBef>
            </a:pPr>
            <a:r>
              <a:rPr kumimoji="1" lang="zh-TW" altLang="en-US" sz="2400" dirty="0">
                <a:ea typeface="IBM Plex Sans" charset="0"/>
                <a:cs typeface="IBM Plex Sans" charset="0"/>
              </a:rPr>
              <a:t>並且重新提申請單上版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kumimoji="1" lang="zh-TW" altLang="en-US" sz="2400" dirty="0">
                <a:ea typeface="IBM Plex Sans" charset="0"/>
                <a:cs typeface="IBM Plex Sans" charset="0"/>
              </a:rPr>
              <a:t>如果測試沒問題進行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Note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提單申請進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Prod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環境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EA39F716-48CB-8AA8-6E90-B67043960864}"/>
              </a:ext>
            </a:extLst>
          </p:cNvPr>
          <p:cNvSpPr/>
          <p:nvPr/>
        </p:nvSpPr>
        <p:spPr>
          <a:xfrm rot="5400000">
            <a:off x="414072" y="2100528"/>
            <a:ext cx="1691640" cy="690984"/>
          </a:xfrm>
          <a:prstGeom prst="chevron">
            <a:avLst/>
          </a:prstGeom>
          <a:solidFill>
            <a:srgbClr val="F9D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8" name="圖形 7">
            <a:extLst>
              <a:ext uri="{FF2B5EF4-FFF2-40B4-BE49-F238E27FC236}">
                <a16:creationId xmlns:a16="http://schemas.microsoft.com/office/drawing/2014/main" id="{480A709D-E6C1-2E3B-C8D9-D3FC4E625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325" y="1900645"/>
            <a:ext cx="1746776" cy="884731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8369D3F5-8D05-A68C-D0B3-98F3FD2C077A}"/>
              </a:ext>
            </a:extLst>
          </p:cNvPr>
          <p:cNvSpPr/>
          <p:nvPr/>
        </p:nvSpPr>
        <p:spPr>
          <a:xfrm>
            <a:off x="12298680" y="345935"/>
            <a:ext cx="1828800" cy="679730"/>
          </a:xfrm>
          <a:prstGeom prst="roundRect">
            <a:avLst/>
          </a:prstGeom>
          <a:solidFill>
            <a:schemeClr val="bg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dirty="0"/>
              <a:t>測試人員</a:t>
            </a:r>
          </a:p>
        </p:txBody>
      </p:sp>
    </p:spTree>
    <p:extLst>
      <p:ext uri="{BB962C8B-B14F-4D97-AF65-F5344CB8AC3E}">
        <p14:creationId xmlns:p14="http://schemas.microsoft.com/office/powerpoint/2010/main" val="13542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CC44A8-25D2-DACA-AB20-CECD51401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529" y="3611880"/>
            <a:ext cx="9101056" cy="788150"/>
          </a:xfrm>
        </p:spPr>
        <p:txBody>
          <a:bodyPr>
            <a:normAutofit/>
          </a:bodyPr>
          <a:lstStyle/>
          <a:p>
            <a:r>
              <a:rPr kumimoji="1" lang="en-US" altLang="zh-TW" sz="4400" dirty="0"/>
              <a:t>Prod</a:t>
            </a:r>
            <a:r>
              <a:rPr kumimoji="1" lang="zh-TW" altLang="en-US" sz="4400" dirty="0"/>
              <a:t>上版</a:t>
            </a:r>
          </a:p>
        </p:txBody>
      </p:sp>
      <p:sp>
        <p:nvSpPr>
          <p:cNvPr id="6" name="平行四邊形 5">
            <a:extLst>
              <a:ext uri="{FF2B5EF4-FFF2-40B4-BE49-F238E27FC236}">
                <a16:creationId xmlns:a16="http://schemas.microsoft.com/office/drawing/2014/main" id="{A9CF70F8-4D93-AB54-646C-CAAEC2A9A1C0}"/>
              </a:ext>
            </a:extLst>
          </p:cNvPr>
          <p:cNvSpPr/>
          <p:nvPr/>
        </p:nvSpPr>
        <p:spPr>
          <a:xfrm>
            <a:off x="1068233" y="2450225"/>
            <a:ext cx="3029238" cy="3253601"/>
          </a:xfrm>
          <a:prstGeom prst="parallelogram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9600" b="1" dirty="0">
                <a:solidFill>
                  <a:schemeClr val="tx2">
                    <a:lumMod val="25000"/>
                  </a:schemeClr>
                </a:solidFill>
              </a:rPr>
              <a:t>04</a:t>
            </a:r>
            <a:endParaRPr lang="zh-TW" altLang="en-US" sz="9600" b="1" dirty="0">
              <a:solidFill>
                <a:schemeClr val="tx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507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solidFill>
                  <a:schemeClr val="bg2"/>
                </a:solidFill>
              </a:rPr>
              <a:t>Step 1. </a:t>
            </a:r>
            <a:r>
              <a:rPr kumimoji="1" lang="zh-TW" altLang="en-US" b="1" dirty="0">
                <a:solidFill>
                  <a:schemeClr val="bg2"/>
                </a:solidFill>
              </a:rPr>
              <a:t>提交</a:t>
            </a:r>
            <a:r>
              <a:rPr kumimoji="1" lang="en-US" altLang="zh-TW" b="1" dirty="0">
                <a:solidFill>
                  <a:schemeClr val="bg2"/>
                </a:solidFill>
              </a:rPr>
              <a:t>Note</a:t>
            </a:r>
            <a:r>
              <a:rPr kumimoji="1" lang="zh-TW" altLang="en-US" b="1" dirty="0">
                <a:solidFill>
                  <a:schemeClr val="bg2"/>
                </a:solidFill>
              </a:rPr>
              <a:t>換版單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</p:txBody>
      </p:sp>
      <p:sp>
        <p:nvSpPr>
          <p:cNvPr id="5" name="圓角矩形 52">
            <a:extLst>
              <a:ext uri="{FF2B5EF4-FFF2-40B4-BE49-F238E27FC236}">
                <a16:creationId xmlns:a16="http://schemas.microsoft.com/office/drawing/2014/main" id="{A9EA547F-B7D6-385D-E094-B967600B1DD2}"/>
              </a:ext>
            </a:extLst>
          </p:cNvPr>
          <p:cNvSpPr/>
          <p:nvPr/>
        </p:nvSpPr>
        <p:spPr>
          <a:xfrm>
            <a:off x="4583143" y="1766967"/>
            <a:ext cx="8451991" cy="5913993"/>
          </a:xfrm>
          <a:prstGeom prst="roundRect">
            <a:avLst>
              <a:gd name="adj" fmla="val 2356"/>
            </a:avLst>
          </a:prstGeom>
          <a:solidFill>
            <a:srgbClr val="F6F8FC"/>
          </a:solidFill>
          <a:ln w="38100">
            <a:solidFill>
              <a:schemeClr val="tx2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變更需求</a:t>
            </a:r>
          </a:p>
        </p:txBody>
      </p:sp>
      <p:grpSp>
        <p:nvGrpSpPr>
          <p:cNvPr id="8" name="组合 26">
            <a:extLst>
              <a:ext uri="{FF2B5EF4-FFF2-40B4-BE49-F238E27FC236}">
                <a16:creationId xmlns:a16="http://schemas.microsoft.com/office/drawing/2014/main" id="{AED050A5-27DA-8950-9756-AA8038A0D9C2}"/>
              </a:ext>
            </a:extLst>
          </p:cNvPr>
          <p:cNvGrpSpPr/>
          <p:nvPr/>
        </p:nvGrpSpPr>
        <p:grpSpPr>
          <a:xfrm>
            <a:off x="4759815" y="1920241"/>
            <a:ext cx="8095102" cy="5623559"/>
            <a:chOff x="5852160" y="1874520"/>
            <a:chExt cx="8095102" cy="5859777"/>
          </a:xfrm>
        </p:grpSpPr>
        <p:pic>
          <p:nvPicPr>
            <p:cNvPr id="9" name="圖片 31">
              <a:extLst>
                <a:ext uri="{FF2B5EF4-FFF2-40B4-BE49-F238E27FC236}">
                  <a16:creationId xmlns:a16="http://schemas.microsoft.com/office/drawing/2014/main" id="{2DB46B95-AA87-FBB8-A591-19EE37A6F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2160" y="1874520"/>
              <a:ext cx="8095102" cy="3952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圖片 32">
              <a:extLst>
                <a:ext uri="{FF2B5EF4-FFF2-40B4-BE49-F238E27FC236}">
                  <a16:creationId xmlns:a16="http://schemas.microsoft.com/office/drawing/2014/main" id="{B5E0ADA9-CC8E-BE5A-25B4-9489D11BE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2160" y="5806440"/>
              <a:ext cx="8095102" cy="19278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椭圆 10">
            <a:extLst>
              <a:ext uri="{FF2B5EF4-FFF2-40B4-BE49-F238E27FC236}">
                <a16:creationId xmlns:a16="http://schemas.microsoft.com/office/drawing/2014/main" id="{96B61C68-7456-2678-4DCB-49E8A64A675C}"/>
              </a:ext>
            </a:extLst>
          </p:cNvPr>
          <p:cNvSpPr/>
          <p:nvPr/>
        </p:nvSpPr>
        <p:spPr>
          <a:xfrm>
            <a:off x="5609472" y="3017520"/>
            <a:ext cx="411125" cy="411125"/>
          </a:xfrm>
          <a:prstGeom prst="ellipse">
            <a:avLst/>
          </a:prstGeom>
          <a:solidFill>
            <a:srgbClr val="00B050"/>
          </a:solidFill>
          <a:ln>
            <a:noFill/>
            <a:prstDash val="sysDash"/>
          </a:ln>
          <a:effectLst>
            <a:outerShdw blurRad="152400" dist="63500" dir="5400000" algn="ctr" rotWithShape="0">
              <a:srgbClr val="00B05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FFFFFF"/>
                </a:solidFill>
                <a:latin typeface="IBM Plex Sans"/>
              </a:rPr>
              <a:t>1</a:t>
            </a:r>
            <a:endParaRPr lang="zh-CN" altLang="en-US" sz="2000" b="1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C7B9AE7B-A376-F96B-0329-3FF3244DD28A}"/>
              </a:ext>
            </a:extLst>
          </p:cNvPr>
          <p:cNvSpPr/>
          <p:nvPr/>
        </p:nvSpPr>
        <p:spPr>
          <a:xfrm>
            <a:off x="9331815" y="4709515"/>
            <a:ext cx="411125" cy="411125"/>
          </a:xfrm>
          <a:prstGeom prst="ellipse">
            <a:avLst/>
          </a:prstGeom>
          <a:solidFill>
            <a:srgbClr val="00B050"/>
          </a:solidFill>
          <a:ln>
            <a:noFill/>
            <a:prstDash val="sysDash"/>
          </a:ln>
          <a:effectLst>
            <a:outerShdw blurRad="152400" dist="63500" dir="5400000" algn="ctr" rotWithShape="0">
              <a:srgbClr val="00B05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FFFFFF"/>
                </a:solidFill>
                <a:latin typeface="IBM Plex Sans"/>
              </a:rPr>
              <a:t>2</a:t>
            </a:r>
            <a:endParaRPr lang="zh-CN" altLang="en-US" sz="2000" b="1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48009EBB-C17A-E16E-97C6-E5CD9A35A443}"/>
              </a:ext>
            </a:extLst>
          </p:cNvPr>
          <p:cNvSpPr/>
          <p:nvPr/>
        </p:nvSpPr>
        <p:spPr>
          <a:xfrm>
            <a:off x="9331814" y="2926612"/>
            <a:ext cx="411125" cy="411125"/>
          </a:xfrm>
          <a:prstGeom prst="ellipse">
            <a:avLst/>
          </a:prstGeom>
          <a:solidFill>
            <a:srgbClr val="00B050"/>
          </a:solidFill>
          <a:ln>
            <a:noFill/>
            <a:prstDash val="sysDash"/>
          </a:ln>
          <a:effectLst>
            <a:outerShdw blurRad="152400" dist="63500" dir="5400000" algn="ctr" rotWithShape="0">
              <a:srgbClr val="00B05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FFFFFF"/>
                </a:solidFill>
                <a:latin typeface="IBM Plex Sans"/>
              </a:rPr>
              <a:t>3</a:t>
            </a:r>
            <a:endParaRPr lang="zh-CN" altLang="en-US" sz="2000" b="1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044610AA-F3D8-33E6-7E6D-DC70DE59DAF5}"/>
              </a:ext>
            </a:extLst>
          </p:cNvPr>
          <p:cNvSpPr/>
          <p:nvPr/>
        </p:nvSpPr>
        <p:spPr>
          <a:xfrm>
            <a:off x="5609472" y="3765414"/>
            <a:ext cx="411125" cy="411125"/>
          </a:xfrm>
          <a:prstGeom prst="ellipse">
            <a:avLst/>
          </a:prstGeom>
          <a:solidFill>
            <a:srgbClr val="00B050"/>
          </a:solidFill>
          <a:ln>
            <a:noFill/>
            <a:prstDash val="sysDash"/>
          </a:ln>
          <a:effectLst>
            <a:outerShdw blurRad="152400" dist="63500" dir="5400000" algn="ctr" rotWithShape="0">
              <a:srgbClr val="00B05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FFFFFF"/>
                </a:solidFill>
                <a:latin typeface="IBM Plex Sans"/>
              </a:rPr>
              <a:t>4</a:t>
            </a:r>
            <a:endParaRPr lang="zh-CN" altLang="en-US" sz="2000" b="1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13C6A65-0399-B2E3-685C-F260D622038A}"/>
              </a:ext>
            </a:extLst>
          </p:cNvPr>
          <p:cNvSpPr/>
          <p:nvPr/>
        </p:nvSpPr>
        <p:spPr>
          <a:xfrm>
            <a:off x="5609472" y="4709515"/>
            <a:ext cx="411125" cy="411125"/>
          </a:xfrm>
          <a:prstGeom prst="ellipse">
            <a:avLst/>
          </a:prstGeom>
          <a:solidFill>
            <a:srgbClr val="00B050"/>
          </a:solidFill>
          <a:ln>
            <a:noFill/>
            <a:prstDash val="sysDash"/>
          </a:ln>
          <a:effectLst>
            <a:outerShdw blurRad="152400" dist="63500" dir="5400000" algn="ctr" rotWithShape="0">
              <a:srgbClr val="00B05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FFFFFF"/>
                </a:solidFill>
                <a:latin typeface="IBM Plex Sans"/>
              </a:rPr>
              <a:t>3</a:t>
            </a:r>
            <a:endParaRPr lang="zh-CN" altLang="en-US" sz="2000" b="1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1ABEE86C-BEBD-A39F-E9AF-2BFB173632C7}"/>
              </a:ext>
            </a:extLst>
          </p:cNvPr>
          <p:cNvSpPr/>
          <p:nvPr/>
        </p:nvSpPr>
        <p:spPr>
          <a:xfrm>
            <a:off x="9331815" y="3634918"/>
            <a:ext cx="411125" cy="411125"/>
          </a:xfrm>
          <a:prstGeom prst="ellipse">
            <a:avLst/>
          </a:prstGeom>
          <a:solidFill>
            <a:srgbClr val="00B050"/>
          </a:solidFill>
          <a:ln>
            <a:noFill/>
            <a:prstDash val="sysDash"/>
          </a:ln>
          <a:effectLst>
            <a:outerShdw blurRad="152400" dist="63500" dir="5400000" algn="ctr" rotWithShape="0">
              <a:srgbClr val="00B05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FFFFFF"/>
                </a:solidFill>
                <a:latin typeface="IBM Plex Sans"/>
              </a:rPr>
              <a:t>5</a:t>
            </a:r>
            <a:endParaRPr lang="zh-CN" altLang="en-US" sz="2000" b="1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C55E1ED8-5676-1BE3-A0B7-40818883E720}"/>
              </a:ext>
            </a:extLst>
          </p:cNvPr>
          <p:cNvSpPr/>
          <p:nvPr/>
        </p:nvSpPr>
        <p:spPr>
          <a:xfrm>
            <a:off x="9331815" y="4137661"/>
            <a:ext cx="411125" cy="411125"/>
          </a:xfrm>
          <a:prstGeom prst="ellipse">
            <a:avLst/>
          </a:prstGeom>
          <a:solidFill>
            <a:srgbClr val="00B050"/>
          </a:solidFill>
          <a:ln>
            <a:noFill/>
            <a:prstDash val="sysDash"/>
          </a:ln>
          <a:effectLst>
            <a:outerShdw blurRad="152400" dist="63500" dir="5400000" algn="ctr" rotWithShape="0">
              <a:srgbClr val="00B05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FFFFFF"/>
                </a:solidFill>
                <a:latin typeface="IBM Plex Sans"/>
              </a:rPr>
              <a:t>7</a:t>
            </a:r>
            <a:endParaRPr lang="zh-CN" altLang="en-US" sz="2000" b="1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4F568BF-1E67-6812-E517-54CE33195F53}"/>
              </a:ext>
            </a:extLst>
          </p:cNvPr>
          <p:cNvSpPr/>
          <p:nvPr/>
        </p:nvSpPr>
        <p:spPr>
          <a:xfrm>
            <a:off x="6663729" y="6246698"/>
            <a:ext cx="411125" cy="411125"/>
          </a:xfrm>
          <a:prstGeom prst="ellipse">
            <a:avLst/>
          </a:prstGeom>
          <a:solidFill>
            <a:srgbClr val="00B050"/>
          </a:solidFill>
          <a:ln>
            <a:noFill/>
            <a:prstDash val="sysDash"/>
          </a:ln>
          <a:effectLst>
            <a:outerShdw blurRad="152400" dist="63500" dir="5400000" algn="ctr" rotWithShape="0">
              <a:srgbClr val="00B05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FFFFFF"/>
                </a:solidFill>
                <a:latin typeface="IBM Plex Sans"/>
              </a:rPr>
              <a:t>6</a:t>
            </a:r>
            <a:endParaRPr lang="zh-CN" altLang="en-US" sz="2000" b="1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39A82C4A-416D-5A90-FC08-821F3F51557C}"/>
              </a:ext>
            </a:extLst>
          </p:cNvPr>
          <p:cNvSpPr/>
          <p:nvPr/>
        </p:nvSpPr>
        <p:spPr>
          <a:xfrm>
            <a:off x="6017292" y="7025313"/>
            <a:ext cx="411125" cy="411125"/>
          </a:xfrm>
          <a:prstGeom prst="ellipse">
            <a:avLst/>
          </a:prstGeom>
          <a:solidFill>
            <a:srgbClr val="00B050"/>
          </a:solidFill>
          <a:ln>
            <a:noFill/>
            <a:prstDash val="sysDash"/>
          </a:ln>
          <a:effectLst>
            <a:outerShdw blurRad="152400" dist="63500" dir="5400000" algn="ctr" rotWithShape="0">
              <a:srgbClr val="00B05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FFFFFF"/>
                </a:solidFill>
                <a:latin typeface="IBM Plex Sans"/>
              </a:rPr>
              <a:t>9</a:t>
            </a:r>
            <a:endParaRPr lang="zh-CN" altLang="en-US" sz="2000" b="1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20" name="椭圆 17">
            <a:extLst>
              <a:ext uri="{FF2B5EF4-FFF2-40B4-BE49-F238E27FC236}">
                <a16:creationId xmlns:a16="http://schemas.microsoft.com/office/drawing/2014/main" id="{57F2AC97-2DBD-8B6A-A863-E7668E33B6F2}"/>
              </a:ext>
            </a:extLst>
          </p:cNvPr>
          <p:cNvSpPr/>
          <p:nvPr/>
        </p:nvSpPr>
        <p:spPr>
          <a:xfrm>
            <a:off x="6848623" y="5661468"/>
            <a:ext cx="411125" cy="411125"/>
          </a:xfrm>
          <a:prstGeom prst="ellipse">
            <a:avLst/>
          </a:prstGeom>
          <a:solidFill>
            <a:srgbClr val="00B050"/>
          </a:solidFill>
          <a:ln>
            <a:noFill/>
            <a:prstDash val="sysDash"/>
          </a:ln>
          <a:effectLst>
            <a:outerShdw blurRad="152400" dist="63500" dir="5400000" algn="ctr" rotWithShape="0">
              <a:srgbClr val="00B05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800" b="1" dirty="0">
                <a:solidFill>
                  <a:srgbClr val="FFFFFF"/>
                </a:solidFill>
                <a:latin typeface="IBM Plex Sans"/>
              </a:rPr>
              <a:t>10</a:t>
            </a:r>
            <a:endParaRPr lang="zh-CN" altLang="en-US" sz="1800" b="1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21" name="椭圆 17">
            <a:extLst>
              <a:ext uri="{FF2B5EF4-FFF2-40B4-BE49-F238E27FC236}">
                <a16:creationId xmlns:a16="http://schemas.microsoft.com/office/drawing/2014/main" id="{8A692E05-7722-2C24-3C55-70A2F0A355B0}"/>
              </a:ext>
            </a:extLst>
          </p:cNvPr>
          <p:cNvSpPr/>
          <p:nvPr/>
        </p:nvSpPr>
        <p:spPr>
          <a:xfrm>
            <a:off x="10520534" y="5661468"/>
            <a:ext cx="411125" cy="411125"/>
          </a:xfrm>
          <a:prstGeom prst="ellipse">
            <a:avLst/>
          </a:prstGeom>
          <a:solidFill>
            <a:srgbClr val="00B050"/>
          </a:solidFill>
          <a:ln>
            <a:noFill/>
            <a:prstDash val="sysDash"/>
          </a:ln>
          <a:effectLst>
            <a:outerShdw blurRad="152400" dist="63500" dir="5400000" algn="ctr" rotWithShape="0">
              <a:srgbClr val="00B05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800" b="1" dirty="0">
                <a:solidFill>
                  <a:srgbClr val="FFFFFF"/>
                </a:solidFill>
                <a:latin typeface="IBM Plex Sans"/>
              </a:rPr>
              <a:t>11</a:t>
            </a:r>
            <a:endParaRPr lang="zh-CN" altLang="en-US" sz="1800" b="1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F8123C0D-CE2A-96A5-69F6-304FA52594B0}"/>
              </a:ext>
            </a:extLst>
          </p:cNvPr>
          <p:cNvSpPr/>
          <p:nvPr/>
        </p:nvSpPr>
        <p:spPr>
          <a:xfrm>
            <a:off x="12298680" y="345935"/>
            <a:ext cx="1828800" cy="679730"/>
          </a:xfrm>
          <a:prstGeom prst="roundRect">
            <a:avLst/>
          </a:prstGeom>
          <a:solidFill>
            <a:schemeClr val="bg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dirty="0"/>
              <a:t>業管人員</a:t>
            </a:r>
          </a:p>
        </p:txBody>
      </p:sp>
      <p:pic>
        <p:nvPicPr>
          <p:cNvPr id="26" name="圖形 25">
            <a:extLst>
              <a:ext uri="{FF2B5EF4-FFF2-40B4-BE49-F238E27FC236}">
                <a16:creationId xmlns:a16="http://schemas.microsoft.com/office/drawing/2014/main" id="{671583D4-4ED1-EA21-C019-75317F359C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5108" y="1645920"/>
            <a:ext cx="1747344" cy="873672"/>
          </a:xfrm>
          <a:prstGeom prst="rect">
            <a:avLst/>
          </a:prstGeom>
        </p:spPr>
      </p:pic>
      <p:sp>
        <p:nvSpPr>
          <p:cNvPr id="24" name="箭號: 五邊形 23">
            <a:extLst>
              <a:ext uri="{FF2B5EF4-FFF2-40B4-BE49-F238E27FC236}">
                <a16:creationId xmlns:a16="http://schemas.microsoft.com/office/drawing/2014/main" id="{51049952-20DC-C670-56AD-25E3A1C32C64}"/>
              </a:ext>
            </a:extLst>
          </p:cNvPr>
          <p:cNvSpPr/>
          <p:nvPr/>
        </p:nvSpPr>
        <p:spPr>
          <a:xfrm rot="5400000">
            <a:off x="-1412232" y="4846224"/>
            <a:ext cx="5344248" cy="690984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5592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solidFill>
                  <a:schemeClr val="bg2"/>
                </a:solidFill>
              </a:rPr>
              <a:t>Step 2. Jenkins</a:t>
            </a:r>
            <a:r>
              <a:rPr kumimoji="1" lang="zh-TW" altLang="en-US" b="1" dirty="0">
                <a:solidFill>
                  <a:schemeClr val="bg2"/>
                </a:solidFill>
              </a:rPr>
              <a:t>上版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1965960" y="182880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APP Version: Tag </a:t>
            </a: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kumimoji="1" lang="zh-TW" altLang="en-US" sz="2400" dirty="0">
                <a:ea typeface="IBM Plex Sans" charset="0"/>
                <a:cs typeface="IBM Plex Sans" charset="0"/>
              </a:rPr>
              <a:t>執行方式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: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 手動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kumimoji="1" lang="zh-TW" altLang="en-US" sz="2400" dirty="0">
                <a:ea typeface="IBM Plex Sans" charset="0"/>
                <a:cs typeface="IBM Plex Sans" charset="0"/>
              </a:rPr>
              <a:t>資管人員依照申請單填寫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Tag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與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email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建置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B50C5A-3DC6-2D72-2979-D50456205C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052560" y="3308399"/>
            <a:ext cx="4314359" cy="361022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21B680FE-6B41-E9E5-E414-A65C389345C2}"/>
              </a:ext>
            </a:extLst>
          </p:cNvPr>
          <p:cNvSpPr/>
          <p:nvPr/>
        </p:nvSpPr>
        <p:spPr>
          <a:xfrm>
            <a:off x="12298680" y="345935"/>
            <a:ext cx="1828800" cy="679730"/>
          </a:xfrm>
          <a:prstGeom prst="roundRect">
            <a:avLst/>
          </a:prstGeom>
          <a:solidFill>
            <a:schemeClr val="bg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dirty="0"/>
              <a:t>資管人員</a:t>
            </a: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7072F230-676A-77E1-F983-18CFDBFF5785}"/>
              </a:ext>
            </a:extLst>
          </p:cNvPr>
          <p:cNvSpPr/>
          <p:nvPr/>
        </p:nvSpPr>
        <p:spPr>
          <a:xfrm rot="5400000">
            <a:off x="-1871928" y="4386528"/>
            <a:ext cx="6263640" cy="690984"/>
          </a:xfrm>
          <a:prstGeom prst="chevr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0" name="圖形 9">
            <a:extLst>
              <a:ext uri="{FF2B5EF4-FFF2-40B4-BE49-F238E27FC236}">
                <a16:creationId xmlns:a16="http://schemas.microsoft.com/office/drawing/2014/main" id="{7BC00E31-D513-13DB-0609-F306495278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325" y="1903335"/>
            <a:ext cx="1746776" cy="88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043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solidFill>
                  <a:schemeClr val="bg2"/>
                </a:solidFill>
              </a:rPr>
              <a:t>Step 2. Deploy</a:t>
            </a:r>
            <a:endParaRPr kumimoji="1" lang="zh-TW" altLang="en-US" b="1" dirty="0">
              <a:solidFill>
                <a:schemeClr val="bg2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1965960" y="1843016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kumimoji="1" lang="zh-TW" altLang="en-US" sz="2400" dirty="0">
                <a:ea typeface="IBM Plex Sans" charset="0"/>
                <a:cs typeface="IBM Plex Sans" charset="0"/>
              </a:rPr>
              <a:t>部署方式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: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 </a:t>
            </a:r>
            <a:r>
              <a:rPr kumimoji="1" lang="en-US" altLang="zh-TW" sz="2400" dirty="0" err="1">
                <a:ea typeface="IBM Plex Sans" charset="0"/>
                <a:cs typeface="IBM Plex Sans" charset="0"/>
              </a:rPr>
              <a:t>oc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(</a:t>
            </a:r>
            <a:r>
              <a:rPr kumimoji="1" lang="en-US" altLang="zh-TW" sz="2400" dirty="0" err="1">
                <a:ea typeface="IBM Plex Sans" charset="0"/>
                <a:cs typeface="IBM Plex Sans" charset="0"/>
              </a:rPr>
              <a:t>openshift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-cli), sftp(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傳完檔需到目標機器執行換檔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)</a:t>
            </a: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kumimoji="1" lang="zh-TW" altLang="en-US" sz="2400" dirty="0">
                <a:ea typeface="IBM Plex Sans" charset="0"/>
                <a:cs typeface="IBM Plex Sans" charset="0"/>
              </a:rPr>
              <a:t>完成換版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lvl="1">
              <a:lnSpc>
                <a:spcPct val="105000"/>
              </a:lnSpc>
              <a:spcBef>
                <a:spcPts val="1000"/>
              </a:spcBef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</p:txBody>
      </p:sp>
      <p:sp>
        <p:nvSpPr>
          <p:cNvPr id="5" name="箭號: ＞形 4">
            <a:extLst>
              <a:ext uri="{FF2B5EF4-FFF2-40B4-BE49-F238E27FC236}">
                <a16:creationId xmlns:a16="http://schemas.microsoft.com/office/drawing/2014/main" id="{EA39F716-48CB-8AA8-6E90-B67043960864}"/>
              </a:ext>
            </a:extLst>
          </p:cNvPr>
          <p:cNvSpPr/>
          <p:nvPr/>
        </p:nvSpPr>
        <p:spPr>
          <a:xfrm rot="5400000">
            <a:off x="414072" y="2100528"/>
            <a:ext cx="1691640" cy="690984"/>
          </a:xfrm>
          <a:prstGeom prst="chevr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7" name="圖形 6">
            <a:extLst>
              <a:ext uri="{FF2B5EF4-FFF2-40B4-BE49-F238E27FC236}">
                <a16:creationId xmlns:a16="http://schemas.microsoft.com/office/drawing/2014/main" id="{FDB8AC4B-2F52-F06E-1560-209F38EA5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2404" y="1900645"/>
            <a:ext cx="1746776" cy="884731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8369D3F5-8D05-A68C-D0B3-98F3FD2C077A}"/>
              </a:ext>
            </a:extLst>
          </p:cNvPr>
          <p:cNvSpPr/>
          <p:nvPr/>
        </p:nvSpPr>
        <p:spPr>
          <a:xfrm>
            <a:off x="11795760" y="345935"/>
            <a:ext cx="2331720" cy="679730"/>
          </a:xfrm>
          <a:prstGeom prst="roundRect">
            <a:avLst/>
          </a:prstGeom>
          <a:solidFill>
            <a:schemeClr val="bg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/>
              <a:t>Jenkins</a:t>
            </a:r>
            <a:r>
              <a:rPr lang="zh-TW" altLang="en-US" dirty="0"/>
              <a:t>自動執行</a:t>
            </a:r>
          </a:p>
        </p:txBody>
      </p:sp>
    </p:spTree>
    <p:extLst>
      <p:ext uri="{BB962C8B-B14F-4D97-AF65-F5344CB8AC3E}">
        <p14:creationId xmlns:p14="http://schemas.microsoft.com/office/powerpoint/2010/main" val="4103139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CC44A8-25D2-DACA-AB20-CECD51401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529" y="3611880"/>
            <a:ext cx="9101056" cy="788150"/>
          </a:xfrm>
        </p:spPr>
        <p:txBody>
          <a:bodyPr>
            <a:normAutofit/>
          </a:bodyPr>
          <a:lstStyle/>
          <a:p>
            <a:r>
              <a:rPr kumimoji="1" lang="en-US" altLang="zh-TW" sz="4400" dirty="0"/>
              <a:t>Steps and Role</a:t>
            </a:r>
            <a:endParaRPr kumimoji="1" lang="zh-TW" altLang="en-US" sz="4400" dirty="0"/>
          </a:p>
        </p:txBody>
      </p:sp>
      <p:sp>
        <p:nvSpPr>
          <p:cNvPr id="6" name="平行四邊形 5">
            <a:extLst>
              <a:ext uri="{FF2B5EF4-FFF2-40B4-BE49-F238E27FC236}">
                <a16:creationId xmlns:a16="http://schemas.microsoft.com/office/drawing/2014/main" id="{A9CF70F8-4D93-AB54-646C-CAAEC2A9A1C0}"/>
              </a:ext>
            </a:extLst>
          </p:cNvPr>
          <p:cNvSpPr/>
          <p:nvPr/>
        </p:nvSpPr>
        <p:spPr>
          <a:xfrm>
            <a:off x="1068233" y="2450225"/>
            <a:ext cx="3029238" cy="3253601"/>
          </a:xfrm>
          <a:prstGeom prst="parallelogram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9600" b="1" dirty="0">
                <a:solidFill>
                  <a:schemeClr val="tx2">
                    <a:lumMod val="25000"/>
                  </a:schemeClr>
                </a:solidFill>
              </a:rPr>
              <a:t>05</a:t>
            </a:r>
            <a:endParaRPr lang="zh-TW" altLang="en-US" sz="9600" b="1" dirty="0">
              <a:solidFill>
                <a:schemeClr val="tx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098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矩形 190">
            <a:extLst>
              <a:ext uri="{FF2B5EF4-FFF2-40B4-BE49-F238E27FC236}">
                <a16:creationId xmlns:a16="http://schemas.microsoft.com/office/drawing/2014/main" id="{780D6037-6A4D-EAEE-DA33-BA4ED64630DA}"/>
              </a:ext>
            </a:extLst>
          </p:cNvPr>
          <p:cNvSpPr/>
          <p:nvPr/>
        </p:nvSpPr>
        <p:spPr>
          <a:xfrm>
            <a:off x="12427124" y="1689829"/>
            <a:ext cx="1935131" cy="1126789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rgbClr val="002FA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00EEEE8-43BB-D0D8-C06F-83E6CE76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12344400" cy="594360"/>
          </a:xfrm>
        </p:spPr>
        <p:txBody>
          <a:bodyPr/>
          <a:lstStyle/>
          <a:p>
            <a:r>
              <a:rPr lang="en-US" altLang="zh-TW" sz="3200" b="1" dirty="0">
                <a:solidFill>
                  <a:schemeClr val="bg2"/>
                </a:solidFill>
              </a:rPr>
              <a:t>CICD </a:t>
            </a:r>
            <a:r>
              <a:rPr lang="zh-TW" altLang="en-US" sz="3200" b="1" dirty="0">
                <a:solidFill>
                  <a:schemeClr val="bg2"/>
                </a:solidFill>
              </a:rPr>
              <a:t>環境架構規劃設計與人員權責分工</a:t>
            </a:r>
            <a:r>
              <a:rPr lang="en-US" altLang="zh-TW" sz="3200" b="1" dirty="0">
                <a:solidFill>
                  <a:schemeClr val="bg2"/>
                </a:solidFill>
              </a:rPr>
              <a:t>(final)</a:t>
            </a:r>
            <a:r>
              <a:rPr lang="zh-TW" altLang="en-US" sz="3200" b="1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EBCB5DE-3D97-2D3E-FAEB-6E3072A789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D942C1B-E171-6D31-2226-6C97E6328875}"/>
              </a:ext>
            </a:extLst>
          </p:cNvPr>
          <p:cNvSpPr txBox="1"/>
          <p:nvPr/>
        </p:nvSpPr>
        <p:spPr>
          <a:xfrm>
            <a:off x="4884821" y="962526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kumimoji="1" lang="en-US" altLang="zh-TW" sz="20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endParaRPr kumimoji="1" lang="zh-TW" altLang="en-US" sz="20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9859BD70-8517-51E1-725C-6C52E86802F7}"/>
              </a:ext>
            </a:extLst>
          </p:cNvPr>
          <p:cNvSpPr txBox="1"/>
          <p:nvPr/>
        </p:nvSpPr>
        <p:spPr>
          <a:xfrm>
            <a:off x="13229863" y="4699322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kumimoji="1" lang="zh-TW" altLang="en-US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2EB9EFC-DFA3-116B-CBB6-597B33FCE48A}"/>
              </a:ext>
            </a:extLst>
          </p:cNvPr>
          <p:cNvSpPr/>
          <p:nvPr/>
        </p:nvSpPr>
        <p:spPr>
          <a:xfrm>
            <a:off x="1302939" y="1689830"/>
            <a:ext cx="11012636" cy="864511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rgbClr val="002FA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/>
          </a:p>
        </p:txBody>
      </p:sp>
      <p:sp>
        <p:nvSpPr>
          <p:cNvPr id="5" name="文字方塊 115">
            <a:extLst>
              <a:ext uri="{FF2B5EF4-FFF2-40B4-BE49-F238E27FC236}">
                <a16:creationId xmlns:a16="http://schemas.microsoft.com/office/drawing/2014/main" id="{721D53AD-E878-E3C9-4AF1-9EB96F121906}"/>
              </a:ext>
            </a:extLst>
          </p:cNvPr>
          <p:cNvSpPr txBox="1"/>
          <p:nvPr/>
        </p:nvSpPr>
        <p:spPr>
          <a:xfrm>
            <a:off x="1302939" y="1693153"/>
            <a:ext cx="1256980" cy="307777"/>
          </a:xfrm>
          <a:prstGeom prst="rect">
            <a:avLst/>
          </a:prstGeom>
          <a:solidFill>
            <a:srgbClr val="002FA7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300" b="1">
                <a:solidFill>
                  <a:schemeClr val="bg2"/>
                </a:solidFill>
                <a:latin typeface="+mj-lt"/>
                <a:ea typeface="PingFang TC" panose="020B0400000000000000" pitchFamily="34" charset="-120"/>
                <a:cs typeface="Arial" panose="020B0604020202020204" pitchFamily="34" charset="0"/>
              </a:defRPr>
            </a:lvl1pPr>
          </a:lstStyle>
          <a:p>
            <a:r>
              <a:rPr lang="zh-CN" altLang="en-US" sz="1400" dirty="0">
                <a:ea typeface="+mn-ea"/>
                <a:cs typeface="Arial" charset="0"/>
              </a:rPr>
              <a:t>一般</a:t>
            </a:r>
            <a:r>
              <a:rPr lang="en-US" altLang="zh-CN" sz="1400" dirty="0">
                <a:ea typeface="+mn-ea"/>
                <a:cs typeface="Arial" charset="0"/>
              </a:rPr>
              <a:t>OA</a:t>
            </a:r>
            <a:r>
              <a:rPr lang="zh-CN" altLang="en-US" sz="1400" dirty="0">
                <a:ea typeface="+mn-ea"/>
                <a:cs typeface="Arial" charset="0"/>
              </a:rPr>
              <a:t>網段</a:t>
            </a:r>
            <a:endParaRPr lang="zh-TW" altLang="en-US" sz="1400" dirty="0">
              <a:ea typeface="+mn-ea"/>
              <a:cs typeface="Arial" charset="0"/>
            </a:endParaRPr>
          </a:p>
        </p:txBody>
      </p:sp>
      <p:sp>
        <p:nvSpPr>
          <p:cNvPr id="6" name="Freeform 104">
            <a:extLst>
              <a:ext uri="{FF2B5EF4-FFF2-40B4-BE49-F238E27FC236}">
                <a16:creationId xmlns:a16="http://schemas.microsoft.com/office/drawing/2014/main" id="{711EEF66-B17C-FA61-E5F1-EBF564231CD9}"/>
              </a:ext>
            </a:extLst>
          </p:cNvPr>
          <p:cNvSpPr>
            <a:spLocks noEditPoints="1"/>
          </p:cNvSpPr>
          <p:nvPr/>
        </p:nvSpPr>
        <p:spPr bwMode="auto">
          <a:xfrm>
            <a:off x="1504705" y="2139124"/>
            <a:ext cx="535178" cy="422084"/>
          </a:xfrm>
          <a:custGeom>
            <a:avLst/>
            <a:gdLst>
              <a:gd name="T0" fmla="*/ 88 w 112"/>
              <a:gd name="T1" fmla="*/ 70 h 88"/>
              <a:gd name="T2" fmla="*/ 70 w 112"/>
              <a:gd name="T3" fmla="*/ 88 h 88"/>
              <a:gd name="T4" fmla="*/ 18 w 112"/>
              <a:gd name="T5" fmla="*/ 88 h 88"/>
              <a:gd name="T6" fmla="*/ 0 w 112"/>
              <a:gd name="T7" fmla="*/ 70 h 88"/>
              <a:gd name="T8" fmla="*/ 0 w 112"/>
              <a:gd name="T9" fmla="*/ 18 h 88"/>
              <a:gd name="T10" fmla="*/ 18 w 112"/>
              <a:gd name="T11" fmla="*/ 0 h 88"/>
              <a:gd name="T12" fmla="*/ 70 w 112"/>
              <a:gd name="T13" fmla="*/ 0 h 88"/>
              <a:gd name="T14" fmla="*/ 78 w 112"/>
              <a:gd name="T15" fmla="*/ 2 h 88"/>
              <a:gd name="T16" fmla="*/ 79 w 112"/>
              <a:gd name="T17" fmla="*/ 3 h 88"/>
              <a:gd name="T18" fmla="*/ 78 w 112"/>
              <a:gd name="T19" fmla="*/ 5 h 88"/>
              <a:gd name="T20" fmla="*/ 75 w 112"/>
              <a:gd name="T21" fmla="*/ 8 h 88"/>
              <a:gd name="T22" fmla="*/ 73 w 112"/>
              <a:gd name="T23" fmla="*/ 8 h 88"/>
              <a:gd name="T24" fmla="*/ 70 w 112"/>
              <a:gd name="T25" fmla="*/ 8 h 88"/>
              <a:gd name="T26" fmla="*/ 18 w 112"/>
              <a:gd name="T27" fmla="*/ 8 h 88"/>
              <a:gd name="T28" fmla="*/ 8 w 112"/>
              <a:gd name="T29" fmla="*/ 18 h 88"/>
              <a:gd name="T30" fmla="*/ 8 w 112"/>
              <a:gd name="T31" fmla="*/ 70 h 88"/>
              <a:gd name="T32" fmla="*/ 18 w 112"/>
              <a:gd name="T33" fmla="*/ 80 h 88"/>
              <a:gd name="T34" fmla="*/ 70 w 112"/>
              <a:gd name="T35" fmla="*/ 80 h 88"/>
              <a:gd name="T36" fmla="*/ 80 w 112"/>
              <a:gd name="T37" fmla="*/ 70 h 88"/>
              <a:gd name="T38" fmla="*/ 80 w 112"/>
              <a:gd name="T39" fmla="*/ 62 h 88"/>
              <a:gd name="T40" fmla="*/ 81 w 112"/>
              <a:gd name="T41" fmla="*/ 61 h 88"/>
              <a:gd name="T42" fmla="*/ 85 w 112"/>
              <a:gd name="T43" fmla="*/ 57 h 88"/>
              <a:gd name="T44" fmla="*/ 87 w 112"/>
              <a:gd name="T45" fmla="*/ 56 h 88"/>
              <a:gd name="T46" fmla="*/ 88 w 112"/>
              <a:gd name="T47" fmla="*/ 58 h 88"/>
              <a:gd name="T48" fmla="*/ 88 w 112"/>
              <a:gd name="T49" fmla="*/ 70 h 88"/>
              <a:gd name="T50" fmla="*/ 100 w 112"/>
              <a:gd name="T51" fmla="*/ 30 h 88"/>
              <a:gd name="T52" fmla="*/ 58 w 112"/>
              <a:gd name="T53" fmla="*/ 72 h 88"/>
              <a:gd name="T54" fmla="*/ 40 w 112"/>
              <a:gd name="T55" fmla="*/ 72 h 88"/>
              <a:gd name="T56" fmla="*/ 40 w 112"/>
              <a:gd name="T57" fmla="*/ 54 h 88"/>
              <a:gd name="T58" fmla="*/ 82 w 112"/>
              <a:gd name="T59" fmla="*/ 12 h 88"/>
              <a:gd name="T60" fmla="*/ 100 w 112"/>
              <a:gd name="T61" fmla="*/ 30 h 88"/>
              <a:gd name="T62" fmla="*/ 63 w 112"/>
              <a:gd name="T63" fmla="*/ 59 h 88"/>
              <a:gd name="T64" fmla="*/ 54 w 112"/>
              <a:gd name="T65" fmla="*/ 49 h 88"/>
              <a:gd name="T66" fmla="*/ 46 w 112"/>
              <a:gd name="T67" fmla="*/ 57 h 88"/>
              <a:gd name="T68" fmla="*/ 46 w 112"/>
              <a:gd name="T69" fmla="*/ 60 h 88"/>
              <a:gd name="T70" fmla="*/ 52 w 112"/>
              <a:gd name="T71" fmla="*/ 60 h 88"/>
              <a:gd name="T72" fmla="*/ 52 w 112"/>
              <a:gd name="T73" fmla="*/ 66 h 88"/>
              <a:gd name="T74" fmla="*/ 56 w 112"/>
              <a:gd name="T75" fmla="*/ 66 h 88"/>
              <a:gd name="T76" fmla="*/ 63 w 112"/>
              <a:gd name="T77" fmla="*/ 59 h 88"/>
              <a:gd name="T78" fmla="*/ 81 w 112"/>
              <a:gd name="T79" fmla="*/ 21 h 88"/>
              <a:gd name="T80" fmla="*/ 59 w 112"/>
              <a:gd name="T81" fmla="*/ 43 h 88"/>
              <a:gd name="T82" fmla="*/ 59 w 112"/>
              <a:gd name="T83" fmla="*/ 45 h 88"/>
              <a:gd name="T84" fmla="*/ 61 w 112"/>
              <a:gd name="T85" fmla="*/ 45 h 88"/>
              <a:gd name="T86" fmla="*/ 83 w 112"/>
              <a:gd name="T87" fmla="*/ 23 h 88"/>
              <a:gd name="T88" fmla="*/ 83 w 112"/>
              <a:gd name="T89" fmla="*/ 21 h 88"/>
              <a:gd name="T90" fmla="*/ 81 w 112"/>
              <a:gd name="T91" fmla="*/ 21 h 88"/>
              <a:gd name="T92" fmla="*/ 104 w 112"/>
              <a:gd name="T93" fmla="*/ 26 h 88"/>
              <a:gd name="T94" fmla="*/ 86 w 112"/>
              <a:gd name="T95" fmla="*/ 8 h 88"/>
              <a:gd name="T96" fmla="*/ 92 w 112"/>
              <a:gd name="T97" fmla="*/ 2 h 88"/>
              <a:gd name="T98" fmla="*/ 101 w 112"/>
              <a:gd name="T99" fmla="*/ 2 h 88"/>
              <a:gd name="T100" fmla="*/ 110 w 112"/>
              <a:gd name="T101" fmla="*/ 12 h 88"/>
              <a:gd name="T102" fmla="*/ 110 w 112"/>
              <a:gd name="T103" fmla="*/ 20 h 88"/>
              <a:gd name="T104" fmla="*/ 104 w 112"/>
              <a:gd name="T105" fmla="*/ 26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12" h="88">
                <a:moveTo>
                  <a:pt x="88" y="70"/>
                </a:moveTo>
                <a:cubicBezTo>
                  <a:pt x="88" y="80"/>
                  <a:pt x="80" y="88"/>
                  <a:pt x="70" y="88"/>
                </a:cubicBezTo>
                <a:cubicBezTo>
                  <a:pt x="18" y="88"/>
                  <a:pt x="18" y="88"/>
                  <a:pt x="18" y="88"/>
                </a:cubicBezTo>
                <a:cubicBezTo>
                  <a:pt x="8" y="88"/>
                  <a:pt x="0" y="80"/>
                  <a:pt x="0" y="70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70" y="0"/>
                  <a:pt x="70" y="0"/>
                  <a:pt x="70" y="0"/>
                </a:cubicBezTo>
                <a:cubicBezTo>
                  <a:pt x="73" y="0"/>
                  <a:pt x="75" y="1"/>
                  <a:pt x="78" y="2"/>
                </a:cubicBezTo>
                <a:cubicBezTo>
                  <a:pt x="78" y="2"/>
                  <a:pt x="79" y="2"/>
                  <a:pt x="79" y="3"/>
                </a:cubicBezTo>
                <a:cubicBezTo>
                  <a:pt x="79" y="4"/>
                  <a:pt x="79" y="4"/>
                  <a:pt x="78" y="5"/>
                </a:cubicBezTo>
                <a:cubicBezTo>
                  <a:pt x="75" y="8"/>
                  <a:pt x="75" y="8"/>
                  <a:pt x="75" y="8"/>
                </a:cubicBezTo>
                <a:cubicBezTo>
                  <a:pt x="75" y="9"/>
                  <a:pt x="74" y="9"/>
                  <a:pt x="73" y="8"/>
                </a:cubicBezTo>
                <a:cubicBezTo>
                  <a:pt x="72" y="8"/>
                  <a:pt x="71" y="8"/>
                  <a:pt x="70" y="8"/>
                </a:cubicBezTo>
                <a:cubicBezTo>
                  <a:pt x="18" y="8"/>
                  <a:pt x="18" y="8"/>
                  <a:pt x="18" y="8"/>
                </a:cubicBezTo>
                <a:cubicBezTo>
                  <a:pt x="13" y="8"/>
                  <a:pt x="8" y="13"/>
                  <a:pt x="8" y="18"/>
                </a:cubicBezTo>
                <a:cubicBezTo>
                  <a:pt x="8" y="70"/>
                  <a:pt x="8" y="70"/>
                  <a:pt x="8" y="70"/>
                </a:cubicBezTo>
                <a:cubicBezTo>
                  <a:pt x="8" y="76"/>
                  <a:pt x="13" y="80"/>
                  <a:pt x="18" y="80"/>
                </a:cubicBezTo>
                <a:cubicBezTo>
                  <a:pt x="70" y="80"/>
                  <a:pt x="70" y="80"/>
                  <a:pt x="70" y="80"/>
                </a:cubicBezTo>
                <a:cubicBezTo>
                  <a:pt x="76" y="80"/>
                  <a:pt x="80" y="76"/>
                  <a:pt x="80" y="70"/>
                </a:cubicBezTo>
                <a:cubicBezTo>
                  <a:pt x="80" y="62"/>
                  <a:pt x="80" y="62"/>
                  <a:pt x="80" y="62"/>
                </a:cubicBezTo>
                <a:cubicBezTo>
                  <a:pt x="80" y="62"/>
                  <a:pt x="81" y="61"/>
                  <a:pt x="81" y="61"/>
                </a:cubicBezTo>
                <a:cubicBezTo>
                  <a:pt x="85" y="57"/>
                  <a:pt x="85" y="57"/>
                  <a:pt x="85" y="57"/>
                </a:cubicBezTo>
                <a:cubicBezTo>
                  <a:pt x="86" y="56"/>
                  <a:pt x="86" y="56"/>
                  <a:pt x="87" y="56"/>
                </a:cubicBezTo>
                <a:cubicBezTo>
                  <a:pt x="88" y="57"/>
                  <a:pt x="88" y="57"/>
                  <a:pt x="88" y="58"/>
                </a:cubicBezTo>
                <a:lnTo>
                  <a:pt x="88" y="70"/>
                </a:lnTo>
                <a:close/>
                <a:moveTo>
                  <a:pt x="100" y="30"/>
                </a:moveTo>
                <a:cubicBezTo>
                  <a:pt x="58" y="72"/>
                  <a:pt x="58" y="72"/>
                  <a:pt x="58" y="72"/>
                </a:cubicBezTo>
                <a:cubicBezTo>
                  <a:pt x="40" y="72"/>
                  <a:pt x="40" y="72"/>
                  <a:pt x="40" y="72"/>
                </a:cubicBezTo>
                <a:cubicBezTo>
                  <a:pt x="40" y="54"/>
                  <a:pt x="40" y="54"/>
                  <a:pt x="40" y="54"/>
                </a:cubicBezTo>
                <a:cubicBezTo>
                  <a:pt x="82" y="12"/>
                  <a:pt x="82" y="12"/>
                  <a:pt x="82" y="12"/>
                </a:cubicBezTo>
                <a:lnTo>
                  <a:pt x="100" y="30"/>
                </a:lnTo>
                <a:close/>
                <a:moveTo>
                  <a:pt x="63" y="59"/>
                </a:moveTo>
                <a:cubicBezTo>
                  <a:pt x="54" y="49"/>
                  <a:pt x="54" y="49"/>
                  <a:pt x="54" y="49"/>
                </a:cubicBezTo>
                <a:cubicBezTo>
                  <a:pt x="46" y="57"/>
                  <a:pt x="46" y="57"/>
                  <a:pt x="46" y="57"/>
                </a:cubicBezTo>
                <a:cubicBezTo>
                  <a:pt x="46" y="60"/>
                  <a:pt x="46" y="60"/>
                  <a:pt x="46" y="60"/>
                </a:cubicBezTo>
                <a:cubicBezTo>
                  <a:pt x="52" y="60"/>
                  <a:pt x="52" y="60"/>
                  <a:pt x="52" y="60"/>
                </a:cubicBezTo>
                <a:cubicBezTo>
                  <a:pt x="52" y="66"/>
                  <a:pt x="52" y="66"/>
                  <a:pt x="52" y="66"/>
                </a:cubicBezTo>
                <a:cubicBezTo>
                  <a:pt x="56" y="66"/>
                  <a:pt x="56" y="66"/>
                  <a:pt x="56" y="66"/>
                </a:cubicBezTo>
                <a:lnTo>
                  <a:pt x="63" y="59"/>
                </a:lnTo>
                <a:close/>
                <a:moveTo>
                  <a:pt x="81" y="21"/>
                </a:moveTo>
                <a:cubicBezTo>
                  <a:pt x="59" y="43"/>
                  <a:pt x="59" y="43"/>
                  <a:pt x="59" y="43"/>
                </a:cubicBezTo>
                <a:cubicBezTo>
                  <a:pt x="59" y="44"/>
                  <a:pt x="59" y="45"/>
                  <a:pt x="59" y="45"/>
                </a:cubicBezTo>
                <a:cubicBezTo>
                  <a:pt x="60" y="46"/>
                  <a:pt x="61" y="46"/>
                  <a:pt x="61" y="45"/>
                </a:cubicBezTo>
                <a:cubicBezTo>
                  <a:pt x="83" y="23"/>
                  <a:pt x="83" y="23"/>
                  <a:pt x="83" y="23"/>
                </a:cubicBezTo>
                <a:cubicBezTo>
                  <a:pt x="84" y="23"/>
                  <a:pt x="84" y="22"/>
                  <a:pt x="83" y="21"/>
                </a:cubicBezTo>
                <a:cubicBezTo>
                  <a:pt x="83" y="21"/>
                  <a:pt x="82" y="21"/>
                  <a:pt x="81" y="21"/>
                </a:cubicBezTo>
                <a:close/>
                <a:moveTo>
                  <a:pt x="104" y="26"/>
                </a:moveTo>
                <a:cubicBezTo>
                  <a:pt x="86" y="8"/>
                  <a:pt x="86" y="8"/>
                  <a:pt x="86" y="8"/>
                </a:cubicBezTo>
                <a:cubicBezTo>
                  <a:pt x="92" y="2"/>
                  <a:pt x="92" y="2"/>
                  <a:pt x="92" y="2"/>
                </a:cubicBezTo>
                <a:cubicBezTo>
                  <a:pt x="94" y="0"/>
                  <a:pt x="98" y="0"/>
                  <a:pt x="101" y="2"/>
                </a:cubicBezTo>
                <a:cubicBezTo>
                  <a:pt x="110" y="12"/>
                  <a:pt x="110" y="12"/>
                  <a:pt x="110" y="12"/>
                </a:cubicBezTo>
                <a:cubicBezTo>
                  <a:pt x="112" y="14"/>
                  <a:pt x="112" y="18"/>
                  <a:pt x="110" y="20"/>
                </a:cubicBezTo>
                <a:lnTo>
                  <a:pt x="104" y="26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7" name="文字方塊 57">
            <a:extLst>
              <a:ext uri="{FF2B5EF4-FFF2-40B4-BE49-F238E27FC236}">
                <a16:creationId xmlns:a16="http://schemas.microsoft.com/office/drawing/2014/main" id="{D23F75DB-E629-7606-42D6-AD0E4969C94D}"/>
              </a:ext>
            </a:extLst>
          </p:cNvPr>
          <p:cNvSpPr txBox="1"/>
          <p:nvPr/>
        </p:nvSpPr>
        <p:spPr>
          <a:xfrm>
            <a:off x="2074452" y="2099439"/>
            <a:ext cx="903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2">
                    <a:lumMod val="25000"/>
                  </a:schemeClr>
                </a:solidFill>
                <a:latin typeface="+mj-lt"/>
                <a:cs typeface="Arial" charset="0"/>
              </a:rPr>
              <a:t>換版變更</a:t>
            </a:r>
            <a:endParaRPr lang="en-US" altLang="zh-CN" sz="1400" b="1" dirty="0">
              <a:solidFill>
                <a:schemeClr val="tx2">
                  <a:lumMod val="25000"/>
                </a:schemeClr>
              </a:solidFill>
              <a:latin typeface="+mj-lt"/>
              <a:cs typeface="Arial" charset="0"/>
            </a:endParaRPr>
          </a:p>
          <a:p>
            <a:r>
              <a:rPr lang="zh-CN" altLang="en-US" sz="1400" b="1" dirty="0">
                <a:solidFill>
                  <a:schemeClr val="tx2">
                    <a:lumMod val="25000"/>
                  </a:schemeClr>
                </a:solidFill>
                <a:latin typeface="+mj-lt"/>
                <a:cs typeface="Arial" charset="0"/>
              </a:rPr>
              <a:t>系統流程</a:t>
            </a:r>
            <a:endParaRPr lang="zh-TW" altLang="en-US" sz="1400" b="1" dirty="0">
              <a:solidFill>
                <a:schemeClr val="tx2">
                  <a:lumMod val="25000"/>
                </a:schemeClr>
              </a:solidFill>
              <a:latin typeface="+mj-lt"/>
              <a:cs typeface="Arial" charset="0"/>
            </a:endParaRPr>
          </a:p>
        </p:txBody>
      </p:sp>
      <p:sp>
        <p:nvSpPr>
          <p:cNvPr id="11" name="文字方塊 57">
            <a:extLst>
              <a:ext uri="{FF2B5EF4-FFF2-40B4-BE49-F238E27FC236}">
                <a16:creationId xmlns:a16="http://schemas.microsoft.com/office/drawing/2014/main" id="{8850E3A5-CB1B-85E1-C6BB-0E7B18948D22}"/>
              </a:ext>
            </a:extLst>
          </p:cNvPr>
          <p:cNvSpPr txBox="1"/>
          <p:nvPr/>
        </p:nvSpPr>
        <p:spPr>
          <a:xfrm>
            <a:off x="3908108" y="1920240"/>
            <a:ext cx="1404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573"/>
            <a:r>
              <a:rPr lang="en-US" altLang="zh-TW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Developer</a:t>
            </a:r>
          </a:p>
          <a:p>
            <a:pPr algn="ctr" defTabSz="1097573"/>
            <a:r>
              <a:rPr lang="en-US" altLang="zh-TW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(</a:t>
            </a:r>
            <a:r>
              <a:rPr lang="zh-TW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研發處人員</a:t>
            </a:r>
            <a:r>
              <a:rPr lang="en-US" altLang="zh-TW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)</a:t>
            </a:r>
          </a:p>
        </p:txBody>
      </p:sp>
      <p:sp>
        <p:nvSpPr>
          <p:cNvPr id="12" name="文字方塊 57">
            <a:extLst>
              <a:ext uri="{FF2B5EF4-FFF2-40B4-BE49-F238E27FC236}">
                <a16:creationId xmlns:a16="http://schemas.microsoft.com/office/drawing/2014/main" id="{390ABD0A-1DCD-7154-96F5-B8694A7FEDB3}"/>
              </a:ext>
            </a:extLst>
          </p:cNvPr>
          <p:cNvSpPr txBox="1"/>
          <p:nvPr/>
        </p:nvSpPr>
        <p:spPr>
          <a:xfrm>
            <a:off x="6387368" y="2086133"/>
            <a:ext cx="1339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2">
                    <a:lumMod val="25000"/>
                  </a:schemeClr>
                </a:solidFill>
                <a:latin typeface="+mj-lt"/>
                <a:cs typeface="Arial" charset="0"/>
              </a:rPr>
              <a:t>驗收人員</a:t>
            </a:r>
            <a:endParaRPr lang="zh-TW" altLang="en-US" sz="1400" b="1" dirty="0">
              <a:solidFill>
                <a:schemeClr val="tx2">
                  <a:lumMod val="25000"/>
                </a:schemeClr>
              </a:solidFill>
              <a:latin typeface="+mj-lt"/>
              <a:cs typeface="Arial" charset="0"/>
            </a:endParaRPr>
          </a:p>
        </p:txBody>
      </p:sp>
      <p:sp>
        <p:nvSpPr>
          <p:cNvPr id="13" name="文字方塊 57">
            <a:extLst>
              <a:ext uri="{FF2B5EF4-FFF2-40B4-BE49-F238E27FC236}">
                <a16:creationId xmlns:a16="http://schemas.microsoft.com/office/drawing/2014/main" id="{E6B43F54-6743-5B8B-1604-B75E1943C628}"/>
              </a:ext>
            </a:extLst>
          </p:cNvPr>
          <p:cNvSpPr txBox="1"/>
          <p:nvPr/>
        </p:nvSpPr>
        <p:spPr>
          <a:xfrm>
            <a:off x="7543800" y="2011680"/>
            <a:ext cx="1339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573"/>
            <a:r>
              <a:rPr lang="en-US" altLang="zh-TW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Auditing</a:t>
            </a:r>
          </a:p>
          <a:p>
            <a:pPr algn="ctr" defTabSz="1097573"/>
            <a:r>
              <a:rPr lang="en-US" altLang="zh-TW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(</a:t>
            </a:r>
            <a:r>
              <a:rPr lang="zh-TW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資管人員</a:t>
            </a:r>
            <a:r>
              <a:rPr lang="en-US" altLang="zh-TW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)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66B7F76-8E63-46A0-6EAE-3D93C023F87A}"/>
              </a:ext>
            </a:extLst>
          </p:cNvPr>
          <p:cNvSpPr/>
          <p:nvPr/>
        </p:nvSpPr>
        <p:spPr>
          <a:xfrm>
            <a:off x="1302939" y="2616713"/>
            <a:ext cx="4140000" cy="5292847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rgbClr val="002FA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/>
          </a:p>
        </p:txBody>
      </p:sp>
      <p:sp>
        <p:nvSpPr>
          <p:cNvPr id="23" name="文字方塊 115">
            <a:extLst>
              <a:ext uri="{FF2B5EF4-FFF2-40B4-BE49-F238E27FC236}">
                <a16:creationId xmlns:a16="http://schemas.microsoft.com/office/drawing/2014/main" id="{ED9C05D1-C446-AC91-4B3F-AE70974C91FC}"/>
              </a:ext>
            </a:extLst>
          </p:cNvPr>
          <p:cNvSpPr txBox="1"/>
          <p:nvPr/>
        </p:nvSpPr>
        <p:spPr>
          <a:xfrm>
            <a:off x="1307722" y="2614770"/>
            <a:ext cx="997122" cy="306228"/>
          </a:xfrm>
          <a:prstGeom prst="rect">
            <a:avLst/>
          </a:prstGeom>
          <a:solidFill>
            <a:srgbClr val="002FA7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300" b="1">
                <a:solidFill>
                  <a:schemeClr val="bg2"/>
                </a:solidFill>
                <a:latin typeface="+mj-lt"/>
                <a:ea typeface="PingFang TC" panose="020B0400000000000000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CN" sz="1400" dirty="0">
                <a:ea typeface="+mn-ea"/>
                <a:cs typeface="Arial" charset="0"/>
              </a:rPr>
              <a:t>DEV</a:t>
            </a:r>
            <a:r>
              <a:rPr lang="zh-CN" altLang="en-US" sz="1400" dirty="0">
                <a:ea typeface="+mn-ea"/>
                <a:cs typeface="Arial" charset="0"/>
              </a:rPr>
              <a:t>網段</a:t>
            </a:r>
            <a:endParaRPr lang="zh-TW" altLang="en-US" sz="1400" dirty="0">
              <a:ea typeface="+mn-ea"/>
              <a:cs typeface="Arial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781F2CA-E895-1F3B-33FF-29EB5B09B809}"/>
              </a:ext>
            </a:extLst>
          </p:cNvPr>
          <p:cNvSpPr/>
          <p:nvPr/>
        </p:nvSpPr>
        <p:spPr>
          <a:xfrm>
            <a:off x="5520748" y="2616713"/>
            <a:ext cx="4140000" cy="5292847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rgbClr val="002FA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/>
          </a:p>
        </p:txBody>
      </p:sp>
      <p:sp>
        <p:nvSpPr>
          <p:cNvPr id="42" name="文字方塊 115">
            <a:extLst>
              <a:ext uri="{FF2B5EF4-FFF2-40B4-BE49-F238E27FC236}">
                <a16:creationId xmlns:a16="http://schemas.microsoft.com/office/drawing/2014/main" id="{984BA92B-64B2-F033-5F75-B778AFC8B980}"/>
              </a:ext>
            </a:extLst>
          </p:cNvPr>
          <p:cNvSpPr txBox="1"/>
          <p:nvPr/>
        </p:nvSpPr>
        <p:spPr>
          <a:xfrm>
            <a:off x="5515279" y="2602910"/>
            <a:ext cx="1116231" cy="319989"/>
          </a:xfrm>
          <a:prstGeom prst="rect">
            <a:avLst/>
          </a:prstGeom>
          <a:solidFill>
            <a:srgbClr val="002FA7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300" b="1">
                <a:solidFill>
                  <a:schemeClr val="bg2"/>
                </a:solidFill>
                <a:latin typeface="+mj-lt"/>
                <a:ea typeface="PingFang TC" panose="020B0400000000000000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CN" sz="1400" dirty="0">
                <a:ea typeface="+mn-ea"/>
                <a:cs typeface="Arial" charset="0"/>
              </a:rPr>
              <a:t>Stage</a:t>
            </a:r>
            <a:r>
              <a:rPr lang="zh-CN" altLang="en-US" sz="1400" dirty="0">
                <a:ea typeface="+mn-ea"/>
                <a:cs typeface="Arial" charset="0"/>
              </a:rPr>
              <a:t>網段</a:t>
            </a:r>
            <a:endParaRPr lang="zh-TW" altLang="en-US" sz="1400" dirty="0">
              <a:ea typeface="+mn-ea"/>
              <a:cs typeface="Arial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F7628963-F94E-5BDE-4547-E733892A22E6}"/>
              </a:ext>
            </a:extLst>
          </p:cNvPr>
          <p:cNvSpPr/>
          <p:nvPr/>
        </p:nvSpPr>
        <p:spPr>
          <a:xfrm>
            <a:off x="9745729" y="2616713"/>
            <a:ext cx="2569845" cy="5292847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rgbClr val="002FA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/>
          </a:p>
        </p:txBody>
      </p:sp>
      <p:sp>
        <p:nvSpPr>
          <p:cNvPr id="61" name="文字方塊 115">
            <a:extLst>
              <a:ext uri="{FF2B5EF4-FFF2-40B4-BE49-F238E27FC236}">
                <a16:creationId xmlns:a16="http://schemas.microsoft.com/office/drawing/2014/main" id="{90E0F3E2-24A4-19B9-070F-1BFFBB0BF91A}"/>
              </a:ext>
            </a:extLst>
          </p:cNvPr>
          <p:cNvSpPr txBox="1"/>
          <p:nvPr/>
        </p:nvSpPr>
        <p:spPr>
          <a:xfrm>
            <a:off x="9742209" y="2623141"/>
            <a:ext cx="1256980" cy="307777"/>
          </a:xfrm>
          <a:prstGeom prst="rect">
            <a:avLst/>
          </a:prstGeom>
          <a:solidFill>
            <a:srgbClr val="002FA7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300" b="1">
                <a:solidFill>
                  <a:schemeClr val="bg2"/>
                </a:solidFill>
                <a:latin typeface="+mj-lt"/>
                <a:ea typeface="PingFang TC" panose="020B0400000000000000" pitchFamily="34" charset="-120"/>
                <a:cs typeface="Arial" panose="020B0604020202020204" pitchFamily="34" charset="0"/>
              </a:defRPr>
            </a:lvl1pPr>
          </a:lstStyle>
          <a:p>
            <a:r>
              <a:rPr lang="en-US" altLang="zh-CN" sz="1400" dirty="0">
                <a:ea typeface="+mn-ea"/>
                <a:cs typeface="Arial" charset="0"/>
              </a:rPr>
              <a:t>PROD</a:t>
            </a:r>
            <a:r>
              <a:rPr lang="zh-CN" altLang="en-US" sz="1400" dirty="0">
                <a:ea typeface="+mn-ea"/>
                <a:cs typeface="Arial" charset="0"/>
              </a:rPr>
              <a:t>網段</a:t>
            </a:r>
            <a:endParaRPr lang="zh-TW" altLang="en-US" sz="1400" dirty="0">
              <a:ea typeface="+mn-ea"/>
              <a:cs typeface="Arial" charset="0"/>
            </a:endParaRPr>
          </a:p>
        </p:txBody>
      </p:sp>
      <p:sp>
        <p:nvSpPr>
          <p:cNvPr id="143" name="文字方塊 57">
            <a:extLst>
              <a:ext uri="{FF2B5EF4-FFF2-40B4-BE49-F238E27FC236}">
                <a16:creationId xmlns:a16="http://schemas.microsoft.com/office/drawing/2014/main" id="{9FE7E16B-C180-4495-0D70-B18036E5F95B}"/>
              </a:ext>
            </a:extLst>
          </p:cNvPr>
          <p:cNvSpPr txBox="1"/>
          <p:nvPr/>
        </p:nvSpPr>
        <p:spPr>
          <a:xfrm>
            <a:off x="4023360" y="2651760"/>
            <a:ext cx="538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  <a:cs typeface="Arial" charset="0"/>
              </a:rPr>
              <a:t>簽入</a:t>
            </a:r>
            <a:endParaRPr lang="zh-TW" altLang="en-US" sz="1200" b="1" dirty="0">
              <a:solidFill>
                <a:schemeClr val="bg1">
                  <a:lumMod val="50000"/>
                  <a:lumOff val="50000"/>
                </a:schemeClr>
              </a:solidFill>
              <a:latin typeface="+mj-lt"/>
              <a:cs typeface="Arial" charset="0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AD1D65B5-3059-33A4-3E54-9028985288A5}"/>
              </a:ext>
            </a:extLst>
          </p:cNvPr>
          <p:cNvSpPr txBox="1"/>
          <p:nvPr/>
        </p:nvSpPr>
        <p:spPr>
          <a:xfrm>
            <a:off x="6088249" y="4259005"/>
            <a:ext cx="914400" cy="19471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05000"/>
              </a:lnSpc>
              <a:spcBef>
                <a:spcPts val="1000"/>
              </a:spcBef>
            </a:pPr>
            <a:r>
              <a:rPr kumimoji="1" lang="en-US" altLang="zh-TW" sz="12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(Main branch)</a:t>
            </a:r>
            <a:endParaRPr kumimoji="1" lang="zh-TW" altLang="en-US" sz="12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08" name="向下箭號 107">
            <a:extLst>
              <a:ext uri="{FF2B5EF4-FFF2-40B4-BE49-F238E27FC236}">
                <a16:creationId xmlns:a16="http://schemas.microsoft.com/office/drawing/2014/main" id="{FB4568DA-269F-48A0-77D5-0BF95A68F5A9}"/>
              </a:ext>
            </a:extLst>
          </p:cNvPr>
          <p:cNvSpPr/>
          <p:nvPr/>
        </p:nvSpPr>
        <p:spPr>
          <a:xfrm>
            <a:off x="6901871" y="2378895"/>
            <a:ext cx="228600" cy="318585"/>
          </a:xfrm>
          <a:prstGeom prst="downArrow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115" name="向下箭號 114">
            <a:extLst>
              <a:ext uri="{FF2B5EF4-FFF2-40B4-BE49-F238E27FC236}">
                <a16:creationId xmlns:a16="http://schemas.microsoft.com/office/drawing/2014/main" id="{6071D1F9-2C56-2BF4-D24D-2A342614F05E}"/>
              </a:ext>
            </a:extLst>
          </p:cNvPr>
          <p:cNvSpPr/>
          <p:nvPr/>
        </p:nvSpPr>
        <p:spPr>
          <a:xfrm>
            <a:off x="8105700" y="2475947"/>
            <a:ext cx="228600" cy="289623"/>
          </a:xfrm>
          <a:prstGeom prst="downArrow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pic>
        <p:nvPicPr>
          <p:cNvPr id="98" name="圖片 29">
            <a:extLst>
              <a:ext uri="{FF2B5EF4-FFF2-40B4-BE49-F238E27FC236}">
                <a16:creationId xmlns:a16="http://schemas.microsoft.com/office/drawing/2014/main" id="{710B2AD3-6BE2-3948-956F-A70913676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148" y="1051560"/>
            <a:ext cx="641204" cy="866492"/>
          </a:xfrm>
          <a:prstGeom prst="rect">
            <a:avLst/>
          </a:prstGeom>
        </p:spPr>
      </p:pic>
      <p:pic>
        <p:nvPicPr>
          <p:cNvPr id="101" name="圖片 30">
            <a:extLst>
              <a:ext uri="{FF2B5EF4-FFF2-40B4-BE49-F238E27FC236}">
                <a16:creationId xmlns:a16="http://schemas.microsoft.com/office/drawing/2014/main" id="{D74B960E-0848-D84B-BEBF-B2D7FB2DC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6343" y="1188720"/>
            <a:ext cx="641204" cy="866492"/>
          </a:xfrm>
          <a:prstGeom prst="rect">
            <a:avLst/>
          </a:prstGeom>
        </p:spPr>
      </p:pic>
      <p:pic>
        <p:nvPicPr>
          <p:cNvPr id="8" name="圖片 30">
            <a:extLst>
              <a:ext uri="{FF2B5EF4-FFF2-40B4-BE49-F238E27FC236}">
                <a16:creationId xmlns:a16="http://schemas.microsoft.com/office/drawing/2014/main" id="{0F17E538-C913-D308-8630-06E15ED88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31" y="1188720"/>
            <a:ext cx="641204" cy="866492"/>
          </a:xfrm>
          <a:prstGeom prst="rect">
            <a:avLst/>
          </a:prstGeom>
        </p:spPr>
      </p:pic>
      <p:pic>
        <p:nvPicPr>
          <p:cNvPr id="43" name="图片 173" descr="图标&#10;&#10;描述已自动生成">
            <a:extLst>
              <a:ext uri="{FF2B5EF4-FFF2-40B4-BE49-F238E27FC236}">
                <a16:creationId xmlns:a16="http://schemas.microsoft.com/office/drawing/2014/main" id="{090A4482-364A-DE15-29EB-9FE7B98E9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6541" y="6105623"/>
            <a:ext cx="456802" cy="456802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sp>
        <p:nvSpPr>
          <p:cNvPr id="45" name="文字方塊 57">
            <a:extLst>
              <a:ext uri="{FF2B5EF4-FFF2-40B4-BE49-F238E27FC236}">
                <a16:creationId xmlns:a16="http://schemas.microsoft.com/office/drawing/2014/main" id="{88554026-03E3-3FD0-4772-BC384460BC2A}"/>
              </a:ext>
            </a:extLst>
          </p:cNvPr>
          <p:cNvSpPr txBox="1"/>
          <p:nvPr/>
        </p:nvSpPr>
        <p:spPr>
          <a:xfrm>
            <a:off x="11149784" y="4841127"/>
            <a:ext cx="9998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  <a:cs typeface="Arial" charset="0"/>
              </a:rPr>
              <a:t>正式部署</a:t>
            </a:r>
            <a:endParaRPr lang="zh-TW" altLang="en-US" sz="1200" b="1" dirty="0">
              <a:solidFill>
                <a:schemeClr val="bg1">
                  <a:lumMod val="50000"/>
                  <a:lumOff val="50000"/>
                </a:schemeClr>
              </a:solidFill>
              <a:latin typeface="+mj-lt"/>
              <a:cs typeface="Arial" charset="0"/>
            </a:endParaRPr>
          </a:p>
        </p:txBody>
      </p:sp>
      <p:pic>
        <p:nvPicPr>
          <p:cNvPr id="59" name="图片 173" descr="图标&#10;&#10;描述已自动生成">
            <a:extLst>
              <a:ext uri="{FF2B5EF4-FFF2-40B4-BE49-F238E27FC236}">
                <a16:creationId xmlns:a16="http://schemas.microsoft.com/office/drawing/2014/main" id="{32608268-9CAB-674D-5B06-9632A693C8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4748" y="6104941"/>
            <a:ext cx="451252" cy="451252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66" name="圖片 30">
            <a:extLst>
              <a:ext uri="{FF2B5EF4-FFF2-40B4-BE49-F238E27FC236}">
                <a16:creationId xmlns:a16="http://schemas.microsoft.com/office/drawing/2014/main" id="{99539BE9-BDDC-1AF4-729A-3369F6603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2194" y="1227114"/>
            <a:ext cx="641204" cy="866492"/>
          </a:xfrm>
          <a:prstGeom prst="rect">
            <a:avLst/>
          </a:prstGeom>
        </p:spPr>
      </p:pic>
      <p:sp>
        <p:nvSpPr>
          <p:cNvPr id="67" name="文字方塊 57">
            <a:extLst>
              <a:ext uri="{FF2B5EF4-FFF2-40B4-BE49-F238E27FC236}">
                <a16:creationId xmlns:a16="http://schemas.microsoft.com/office/drawing/2014/main" id="{E6678F6C-F2C6-C793-AF40-456C1CB5143A}"/>
              </a:ext>
            </a:extLst>
          </p:cNvPr>
          <p:cNvSpPr txBox="1"/>
          <p:nvPr/>
        </p:nvSpPr>
        <p:spPr>
          <a:xfrm>
            <a:off x="10323892" y="2011680"/>
            <a:ext cx="1339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573"/>
            <a:r>
              <a:rPr lang="en-US" altLang="zh-TW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Auditing</a:t>
            </a:r>
          </a:p>
          <a:p>
            <a:pPr algn="ctr" defTabSz="1097573"/>
            <a:r>
              <a:rPr lang="en-US" altLang="zh-TW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(</a:t>
            </a:r>
            <a:r>
              <a:rPr lang="zh-TW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資管人員</a:t>
            </a:r>
            <a:r>
              <a:rPr lang="en-US" altLang="zh-TW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)</a:t>
            </a:r>
          </a:p>
        </p:txBody>
      </p:sp>
      <p:sp>
        <p:nvSpPr>
          <p:cNvPr id="139" name="文字方塊 57">
            <a:extLst>
              <a:ext uri="{FF2B5EF4-FFF2-40B4-BE49-F238E27FC236}">
                <a16:creationId xmlns:a16="http://schemas.microsoft.com/office/drawing/2014/main" id="{07929111-8EE8-839F-20C8-B4449CA8DC36}"/>
              </a:ext>
            </a:extLst>
          </p:cNvPr>
          <p:cNvSpPr txBox="1"/>
          <p:nvPr/>
        </p:nvSpPr>
        <p:spPr>
          <a:xfrm>
            <a:off x="6124148" y="3635959"/>
            <a:ext cx="903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2">
                    <a:lumMod val="25000"/>
                  </a:schemeClr>
                </a:solidFill>
                <a:latin typeface="+mj-lt"/>
                <a:cs typeface="Arial" charset="0"/>
              </a:rPr>
              <a:t>Gitlab</a:t>
            </a:r>
          </a:p>
          <a:p>
            <a:pPr algn="ctr"/>
            <a:r>
              <a:rPr lang="zh-CN" altLang="en-US" sz="1400" b="1" dirty="0">
                <a:solidFill>
                  <a:schemeClr val="tx2">
                    <a:lumMod val="25000"/>
                  </a:schemeClr>
                </a:solidFill>
                <a:latin typeface="+mj-lt"/>
                <a:cs typeface="Arial" charset="0"/>
              </a:rPr>
              <a:t>原碼管控</a:t>
            </a:r>
            <a:endParaRPr lang="zh-TW" altLang="en-US" sz="1400" b="1" dirty="0">
              <a:solidFill>
                <a:schemeClr val="tx2">
                  <a:lumMod val="25000"/>
                </a:schemeClr>
              </a:solidFill>
              <a:latin typeface="+mj-lt"/>
              <a:cs typeface="Arial" charset="0"/>
            </a:endParaRPr>
          </a:p>
        </p:txBody>
      </p:sp>
      <p:sp>
        <p:nvSpPr>
          <p:cNvPr id="169" name="文字方塊 57">
            <a:extLst>
              <a:ext uri="{FF2B5EF4-FFF2-40B4-BE49-F238E27FC236}">
                <a16:creationId xmlns:a16="http://schemas.microsoft.com/office/drawing/2014/main" id="{3AD0C343-F2A7-A975-93AD-CCBBB36FA2AA}"/>
              </a:ext>
            </a:extLst>
          </p:cNvPr>
          <p:cNvSpPr txBox="1"/>
          <p:nvPr/>
        </p:nvSpPr>
        <p:spPr>
          <a:xfrm>
            <a:off x="3117900" y="3594459"/>
            <a:ext cx="903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2">
                    <a:lumMod val="25000"/>
                  </a:schemeClr>
                </a:solidFill>
                <a:latin typeface="+mj-lt"/>
                <a:cs typeface="Arial" charset="0"/>
              </a:rPr>
              <a:t>Redmine</a:t>
            </a:r>
            <a:endParaRPr lang="zh-TW" altLang="en-US" sz="1200" b="1" dirty="0">
              <a:solidFill>
                <a:schemeClr val="tx2">
                  <a:lumMod val="25000"/>
                </a:schemeClr>
              </a:solidFill>
              <a:latin typeface="+mj-lt"/>
              <a:cs typeface="Arial" charset="0"/>
            </a:endParaRPr>
          </a:p>
        </p:txBody>
      </p:sp>
      <p:cxnSp>
        <p:nvCxnSpPr>
          <p:cNvPr id="56" name="肘形接點 55">
            <a:extLst>
              <a:ext uri="{FF2B5EF4-FFF2-40B4-BE49-F238E27FC236}">
                <a16:creationId xmlns:a16="http://schemas.microsoft.com/office/drawing/2014/main" id="{A140334D-FD46-9356-7D85-483DA119DAE8}"/>
              </a:ext>
            </a:extLst>
          </p:cNvPr>
          <p:cNvCxnSpPr>
            <a:cxnSpLocks/>
            <a:stCxn id="10" idx="2"/>
            <a:endCxn id="128" idx="6"/>
          </p:cNvCxnSpPr>
          <p:nvPr/>
        </p:nvCxnSpPr>
        <p:spPr>
          <a:xfrm rot="10800000" flipV="1">
            <a:off x="2413146" y="5211399"/>
            <a:ext cx="1684608" cy="1328866"/>
          </a:xfrm>
          <a:prstGeom prst="bentConnector3">
            <a:avLst>
              <a:gd name="adj1" fmla="val 50000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9" name="文字方塊 57">
            <a:extLst>
              <a:ext uri="{FF2B5EF4-FFF2-40B4-BE49-F238E27FC236}">
                <a16:creationId xmlns:a16="http://schemas.microsoft.com/office/drawing/2014/main" id="{AEDB2FD5-4B01-D4D7-7773-186B0DA2C295}"/>
              </a:ext>
            </a:extLst>
          </p:cNvPr>
          <p:cNvSpPr txBox="1"/>
          <p:nvPr/>
        </p:nvSpPr>
        <p:spPr>
          <a:xfrm>
            <a:off x="7826134" y="7211998"/>
            <a:ext cx="1489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2">
                    <a:lumMod val="25000"/>
                  </a:schemeClr>
                </a:solidFill>
                <a:latin typeface="+mj-lt"/>
                <a:cs typeface="Arial" charset="0"/>
              </a:rPr>
              <a:t>Harbor</a:t>
            </a:r>
          </a:p>
          <a:p>
            <a:pPr algn="ctr"/>
            <a:r>
              <a:rPr lang="zh-TW" altLang="en-US" sz="1400" b="1" dirty="0">
                <a:solidFill>
                  <a:schemeClr val="tx2">
                    <a:lumMod val="25000"/>
                  </a:schemeClr>
                </a:solidFill>
                <a:latin typeface="+mj-lt"/>
                <a:cs typeface="Arial" charset="0"/>
              </a:rPr>
              <a:t>遠端倉庫</a:t>
            </a: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BFB14E8E-2245-50CB-9830-AC82D58DCEE7}"/>
              </a:ext>
            </a:extLst>
          </p:cNvPr>
          <p:cNvSpPr txBox="1"/>
          <p:nvPr/>
        </p:nvSpPr>
        <p:spPr>
          <a:xfrm>
            <a:off x="7345946" y="3415586"/>
            <a:ext cx="914400" cy="19471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05000"/>
              </a:lnSpc>
              <a:spcBef>
                <a:spcPts val="1000"/>
              </a:spcBef>
            </a:pPr>
            <a:r>
              <a:rPr kumimoji="1" lang="zh-TW" altLang="en-US" sz="12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推送</a:t>
            </a:r>
            <a:r>
              <a:rPr kumimoji="1" lang="en-US" altLang="zh-TW" sz="12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Package</a:t>
            </a:r>
            <a:endParaRPr kumimoji="1" lang="zh-TW" altLang="en-US" sz="12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03627F7C-127D-717B-5853-FB091ECD77F1}"/>
              </a:ext>
            </a:extLst>
          </p:cNvPr>
          <p:cNvGrpSpPr/>
          <p:nvPr/>
        </p:nvGrpSpPr>
        <p:grpSpPr>
          <a:xfrm>
            <a:off x="8260554" y="6583680"/>
            <a:ext cx="616628" cy="616628"/>
            <a:chOff x="1727119" y="3761282"/>
            <a:chExt cx="616628" cy="616628"/>
          </a:xfrm>
        </p:grpSpPr>
        <p:sp>
          <p:nvSpPr>
            <p:cNvPr id="88" name="椭圆 52">
              <a:extLst>
                <a:ext uri="{FF2B5EF4-FFF2-40B4-BE49-F238E27FC236}">
                  <a16:creationId xmlns:a16="http://schemas.microsoft.com/office/drawing/2014/main" id="{D88EBE1A-3E57-2179-6F12-DB8CAD00904D}"/>
                </a:ext>
              </a:extLst>
            </p:cNvPr>
            <p:cNvSpPr/>
            <p:nvPr/>
          </p:nvSpPr>
          <p:spPr>
            <a:xfrm>
              <a:off x="1727119" y="3761282"/>
              <a:ext cx="616628" cy="6166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002FA7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/>
            </a:p>
          </p:txBody>
        </p:sp>
        <p:sp>
          <p:nvSpPr>
            <p:cNvPr id="89" name="圖形 83">
              <a:extLst>
                <a:ext uri="{FF2B5EF4-FFF2-40B4-BE49-F238E27FC236}">
                  <a16:creationId xmlns:a16="http://schemas.microsoft.com/office/drawing/2014/main" id="{9F095389-E5D5-72CA-700F-FB32843A2E4D}"/>
                </a:ext>
              </a:extLst>
            </p:cNvPr>
            <p:cNvSpPr/>
            <p:nvPr/>
          </p:nvSpPr>
          <p:spPr>
            <a:xfrm>
              <a:off x="1823373" y="3865342"/>
              <a:ext cx="417561" cy="417563"/>
            </a:xfrm>
            <a:custGeom>
              <a:avLst/>
              <a:gdLst>
                <a:gd name="connsiteX0" fmla="*/ 110405 w 228601"/>
                <a:gd name="connsiteY0" fmla="*/ 68 h 228602"/>
                <a:gd name="connsiteX1" fmla="*/ 67 w 228601"/>
                <a:gd name="connsiteY1" fmla="*/ 118197 h 228602"/>
                <a:gd name="connsiteX2" fmla="*/ 118196 w 228601"/>
                <a:gd name="connsiteY2" fmla="*/ 228534 h 228602"/>
                <a:gd name="connsiteX3" fmla="*/ 228534 w 228601"/>
                <a:gd name="connsiteY3" fmla="*/ 110320 h 228602"/>
                <a:gd name="connsiteX4" fmla="*/ 110405 w 228601"/>
                <a:gd name="connsiteY4" fmla="*/ 68 h 228602"/>
                <a:gd name="connsiteX5" fmla="*/ 118225 w 228601"/>
                <a:gd name="connsiteY5" fmla="*/ 208684 h 228602"/>
                <a:gd name="connsiteX6" fmla="*/ 110176 w 228601"/>
                <a:gd name="connsiteY6" fmla="*/ 208589 h 228602"/>
                <a:gd name="connsiteX7" fmla="*/ 109767 w 228601"/>
                <a:gd name="connsiteY7" fmla="*/ 194502 h 228602"/>
                <a:gd name="connsiteX8" fmla="*/ 65009 w 228601"/>
                <a:gd name="connsiteY8" fmla="*/ 177128 h 228602"/>
                <a:gd name="connsiteX9" fmla="*/ 64094 w 228601"/>
                <a:gd name="connsiteY9" fmla="*/ 194044 h 228602"/>
                <a:gd name="connsiteX10" fmla="*/ 20384 w 228601"/>
                <a:gd name="connsiteY10" fmla="*/ 118092 h 228602"/>
                <a:gd name="connsiteX11" fmla="*/ 110986 w 228601"/>
                <a:gd name="connsiteY11" fmla="*/ 20251 h 228602"/>
                <a:gd name="connsiteX12" fmla="*/ 111119 w 228601"/>
                <a:gd name="connsiteY12" fmla="*/ 20251 h 228602"/>
                <a:gd name="connsiteX13" fmla="*/ 163488 w 228601"/>
                <a:gd name="connsiteY13" fmla="*/ 33882 h 228602"/>
                <a:gd name="connsiteX14" fmla="*/ 114243 w 228601"/>
                <a:gd name="connsiteY14" fmla="*/ 87917 h 228602"/>
                <a:gd name="connsiteX15" fmla="*/ 185871 w 228601"/>
                <a:gd name="connsiteY15" fmla="*/ 52808 h 228602"/>
                <a:gd name="connsiteX16" fmla="*/ 197568 w 228601"/>
                <a:gd name="connsiteY16" fmla="*/ 69857 h 228602"/>
                <a:gd name="connsiteX17" fmla="*/ 116977 w 228601"/>
                <a:gd name="connsiteY17" fmla="*/ 96404 h 228602"/>
                <a:gd name="connsiteX18" fmla="*/ 206445 w 228601"/>
                <a:gd name="connsiteY18" fmla="*/ 93327 h 228602"/>
                <a:gd name="connsiteX19" fmla="*/ 208741 w 228601"/>
                <a:gd name="connsiteY19" fmla="*/ 110015 h 228602"/>
                <a:gd name="connsiteX20" fmla="*/ 120025 w 228601"/>
                <a:gd name="connsiteY20" fmla="*/ 104176 h 228602"/>
                <a:gd name="connsiteX21" fmla="*/ 206569 w 228601"/>
                <a:gd name="connsiteY21" fmla="*/ 134828 h 228602"/>
                <a:gd name="connsiteX22" fmla="*/ 118225 w 228601"/>
                <a:gd name="connsiteY22" fmla="*/ 208684 h 228602"/>
                <a:gd name="connsiteX23" fmla="*/ 63685 w 228601"/>
                <a:gd name="connsiteY23" fmla="*/ 86088 h 228602"/>
                <a:gd name="connsiteX24" fmla="*/ 66428 w 228601"/>
                <a:gd name="connsiteY24" fmla="*/ 86088 h 228602"/>
                <a:gd name="connsiteX25" fmla="*/ 66428 w 228601"/>
                <a:gd name="connsiteY25" fmla="*/ 110272 h 228602"/>
                <a:gd name="connsiteX26" fmla="*/ 64199 w 228601"/>
                <a:gd name="connsiteY26" fmla="*/ 110272 h 228602"/>
                <a:gd name="connsiteX27" fmla="*/ 64199 w 228601"/>
                <a:gd name="connsiteY27" fmla="*/ 118654 h 228602"/>
                <a:gd name="connsiteX28" fmla="*/ 68085 w 228601"/>
                <a:gd name="connsiteY28" fmla="*/ 118654 h 228602"/>
                <a:gd name="connsiteX29" fmla="*/ 67447 w 228601"/>
                <a:gd name="connsiteY29" fmla="*/ 131256 h 228602"/>
                <a:gd name="connsiteX30" fmla="*/ 107423 w 228601"/>
                <a:gd name="connsiteY30" fmla="*/ 145629 h 228602"/>
                <a:gd name="connsiteX31" fmla="*/ 106214 w 228601"/>
                <a:gd name="connsiteY31" fmla="*/ 118654 h 228602"/>
                <a:gd name="connsiteX32" fmla="*/ 110167 w 228601"/>
                <a:gd name="connsiteY32" fmla="*/ 118654 h 228602"/>
                <a:gd name="connsiteX33" fmla="*/ 110167 w 228601"/>
                <a:gd name="connsiteY33" fmla="*/ 110272 h 228602"/>
                <a:gd name="connsiteX34" fmla="*/ 107928 w 228601"/>
                <a:gd name="connsiteY34" fmla="*/ 110272 h 228602"/>
                <a:gd name="connsiteX35" fmla="*/ 107928 w 228601"/>
                <a:gd name="connsiteY35" fmla="*/ 86088 h 228602"/>
                <a:gd name="connsiteX36" fmla="*/ 110624 w 228601"/>
                <a:gd name="connsiteY36" fmla="*/ 86088 h 228602"/>
                <a:gd name="connsiteX37" fmla="*/ 87516 w 228601"/>
                <a:gd name="connsiteY37" fmla="*/ 59218 h 228602"/>
                <a:gd name="connsiteX38" fmla="*/ 63685 w 228601"/>
                <a:gd name="connsiteY38" fmla="*/ 86088 h 228602"/>
                <a:gd name="connsiteX39" fmla="*/ 100213 w 228601"/>
                <a:gd name="connsiteY39" fmla="*/ 110272 h 228602"/>
                <a:gd name="connsiteX40" fmla="*/ 91526 w 228601"/>
                <a:gd name="connsiteY40" fmla="*/ 110272 h 228602"/>
                <a:gd name="connsiteX41" fmla="*/ 91526 w 228601"/>
                <a:gd name="connsiteY41" fmla="*/ 94927 h 228602"/>
                <a:gd name="connsiteX42" fmla="*/ 82839 w 228601"/>
                <a:gd name="connsiteY42" fmla="*/ 94927 h 228602"/>
                <a:gd name="connsiteX43" fmla="*/ 82839 w 228601"/>
                <a:gd name="connsiteY43" fmla="*/ 110272 h 228602"/>
                <a:gd name="connsiteX44" fmla="*/ 74153 w 228601"/>
                <a:gd name="connsiteY44" fmla="*/ 110272 h 228602"/>
                <a:gd name="connsiteX45" fmla="*/ 74153 w 228601"/>
                <a:gd name="connsiteY45" fmla="*/ 86088 h 228602"/>
                <a:gd name="connsiteX46" fmla="*/ 100213 w 228601"/>
                <a:gd name="connsiteY46" fmla="*/ 86088 h 228602"/>
                <a:gd name="connsiteX47" fmla="*/ 100213 w 228601"/>
                <a:gd name="connsiteY47" fmla="*/ 110272 h 228602"/>
                <a:gd name="connsiteX48" fmla="*/ 107833 w 228601"/>
                <a:gd name="connsiteY48" fmla="*/ 153449 h 228602"/>
                <a:gd name="connsiteX49" fmla="*/ 108138 w 228601"/>
                <a:gd name="connsiteY49" fmla="*/ 160355 h 228602"/>
                <a:gd name="connsiteX50" fmla="*/ 66685 w 228601"/>
                <a:gd name="connsiteY50" fmla="*/ 145467 h 228602"/>
                <a:gd name="connsiteX51" fmla="*/ 67142 w 228601"/>
                <a:gd name="connsiteY51" fmla="*/ 137695 h 228602"/>
                <a:gd name="connsiteX52" fmla="*/ 107833 w 228601"/>
                <a:gd name="connsiteY52" fmla="*/ 153449 h 228602"/>
                <a:gd name="connsiteX53" fmla="*/ 66428 w 228601"/>
                <a:gd name="connsiteY53" fmla="*/ 150306 h 228602"/>
                <a:gd name="connsiteX54" fmla="*/ 108443 w 228601"/>
                <a:gd name="connsiteY54" fmla="*/ 166612 h 228602"/>
                <a:gd name="connsiteX55" fmla="*/ 108747 w 228601"/>
                <a:gd name="connsiteY55" fmla="*/ 173470 h 228602"/>
                <a:gd name="connsiteX56" fmla="*/ 66028 w 228601"/>
                <a:gd name="connsiteY56" fmla="*/ 158126 h 228602"/>
                <a:gd name="connsiteX57" fmla="*/ 66428 w 228601"/>
                <a:gd name="connsiteY57" fmla="*/ 150306 h 228602"/>
                <a:gd name="connsiteX58" fmla="*/ 109100 w 228601"/>
                <a:gd name="connsiteY58" fmla="*/ 179719 h 228602"/>
                <a:gd name="connsiteX59" fmla="*/ 109405 w 228601"/>
                <a:gd name="connsiteY59" fmla="*/ 186529 h 228602"/>
                <a:gd name="connsiteX60" fmla="*/ 65361 w 228601"/>
                <a:gd name="connsiteY60" fmla="*/ 170784 h 228602"/>
                <a:gd name="connsiteX61" fmla="*/ 65818 w 228601"/>
                <a:gd name="connsiteY61" fmla="*/ 162964 h 228602"/>
                <a:gd name="connsiteX62" fmla="*/ 109100 w 228601"/>
                <a:gd name="connsiteY62" fmla="*/ 179719 h 22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28601" h="228602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90" name="群組 89">
            <a:extLst>
              <a:ext uri="{FF2B5EF4-FFF2-40B4-BE49-F238E27FC236}">
                <a16:creationId xmlns:a16="http://schemas.microsoft.com/office/drawing/2014/main" id="{DE1F2D38-5035-8D6E-165E-07207DE87BF6}"/>
              </a:ext>
            </a:extLst>
          </p:cNvPr>
          <p:cNvGrpSpPr/>
          <p:nvPr/>
        </p:nvGrpSpPr>
        <p:grpSpPr>
          <a:xfrm>
            <a:off x="8270260" y="5253691"/>
            <a:ext cx="616628" cy="616628"/>
            <a:chOff x="1727119" y="3761282"/>
            <a:chExt cx="616628" cy="616628"/>
          </a:xfrm>
        </p:grpSpPr>
        <p:sp>
          <p:nvSpPr>
            <p:cNvPr id="91" name="椭圆 52">
              <a:extLst>
                <a:ext uri="{FF2B5EF4-FFF2-40B4-BE49-F238E27FC236}">
                  <a16:creationId xmlns:a16="http://schemas.microsoft.com/office/drawing/2014/main" id="{5D345AC0-1E85-4D2B-9E06-60EB4C0DAEE7}"/>
                </a:ext>
              </a:extLst>
            </p:cNvPr>
            <p:cNvSpPr/>
            <p:nvPr/>
          </p:nvSpPr>
          <p:spPr>
            <a:xfrm>
              <a:off x="1727119" y="3761282"/>
              <a:ext cx="616628" cy="6166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002FA7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/>
            </a:p>
          </p:txBody>
        </p:sp>
        <p:sp>
          <p:nvSpPr>
            <p:cNvPr id="92" name="圖形 83">
              <a:extLst>
                <a:ext uri="{FF2B5EF4-FFF2-40B4-BE49-F238E27FC236}">
                  <a16:creationId xmlns:a16="http://schemas.microsoft.com/office/drawing/2014/main" id="{DB34EC8A-E26F-78C3-C50A-0F171C839A53}"/>
                </a:ext>
              </a:extLst>
            </p:cNvPr>
            <p:cNvSpPr/>
            <p:nvPr/>
          </p:nvSpPr>
          <p:spPr>
            <a:xfrm>
              <a:off x="1823373" y="3865342"/>
              <a:ext cx="417561" cy="417563"/>
            </a:xfrm>
            <a:custGeom>
              <a:avLst/>
              <a:gdLst>
                <a:gd name="connsiteX0" fmla="*/ 110405 w 228601"/>
                <a:gd name="connsiteY0" fmla="*/ 68 h 228602"/>
                <a:gd name="connsiteX1" fmla="*/ 67 w 228601"/>
                <a:gd name="connsiteY1" fmla="*/ 118197 h 228602"/>
                <a:gd name="connsiteX2" fmla="*/ 118196 w 228601"/>
                <a:gd name="connsiteY2" fmla="*/ 228534 h 228602"/>
                <a:gd name="connsiteX3" fmla="*/ 228534 w 228601"/>
                <a:gd name="connsiteY3" fmla="*/ 110320 h 228602"/>
                <a:gd name="connsiteX4" fmla="*/ 110405 w 228601"/>
                <a:gd name="connsiteY4" fmla="*/ 68 h 228602"/>
                <a:gd name="connsiteX5" fmla="*/ 118225 w 228601"/>
                <a:gd name="connsiteY5" fmla="*/ 208684 h 228602"/>
                <a:gd name="connsiteX6" fmla="*/ 110176 w 228601"/>
                <a:gd name="connsiteY6" fmla="*/ 208589 h 228602"/>
                <a:gd name="connsiteX7" fmla="*/ 109767 w 228601"/>
                <a:gd name="connsiteY7" fmla="*/ 194502 h 228602"/>
                <a:gd name="connsiteX8" fmla="*/ 65009 w 228601"/>
                <a:gd name="connsiteY8" fmla="*/ 177128 h 228602"/>
                <a:gd name="connsiteX9" fmla="*/ 64094 w 228601"/>
                <a:gd name="connsiteY9" fmla="*/ 194044 h 228602"/>
                <a:gd name="connsiteX10" fmla="*/ 20384 w 228601"/>
                <a:gd name="connsiteY10" fmla="*/ 118092 h 228602"/>
                <a:gd name="connsiteX11" fmla="*/ 110986 w 228601"/>
                <a:gd name="connsiteY11" fmla="*/ 20251 h 228602"/>
                <a:gd name="connsiteX12" fmla="*/ 111119 w 228601"/>
                <a:gd name="connsiteY12" fmla="*/ 20251 h 228602"/>
                <a:gd name="connsiteX13" fmla="*/ 163488 w 228601"/>
                <a:gd name="connsiteY13" fmla="*/ 33882 h 228602"/>
                <a:gd name="connsiteX14" fmla="*/ 114243 w 228601"/>
                <a:gd name="connsiteY14" fmla="*/ 87917 h 228602"/>
                <a:gd name="connsiteX15" fmla="*/ 185871 w 228601"/>
                <a:gd name="connsiteY15" fmla="*/ 52808 h 228602"/>
                <a:gd name="connsiteX16" fmla="*/ 197568 w 228601"/>
                <a:gd name="connsiteY16" fmla="*/ 69857 h 228602"/>
                <a:gd name="connsiteX17" fmla="*/ 116977 w 228601"/>
                <a:gd name="connsiteY17" fmla="*/ 96404 h 228602"/>
                <a:gd name="connsiteX18" fmla="*/ 206445 w 228601"/>
                <a:gd name="connsiteY18" fmla="*/ 93327 h 228602"/>
                <a:gd name="connsiteX19" fmla="*/ 208741 w 228601"/>
                <a:gd name="connsiteY19" fmla="*/ 110015 h 228602"/>
                <a:gd name="connsiteX20" fmla="*/ 120025 w 228601"/>
                <a:gd name="connsiteY20" fmla="*/ 104176 h 228602"/>
                <a:gd name="connsiteX21" fmla="*/ 206569 w 228601"/>
                <a:gd name="connsiteY21" fmla="*/ 134828 h 228602"/>
                <a:gd name="connsiteX22" fmla="*/ 118225 w 228601"/>
                <a:gd name="connsiteY22" fmla="*/ 208684 h 228602"/>
                <a:gd name="connsiteX23" fmla="*/ 63685 w 228601"/>
                <a:gd name="connsiteY23" fmla="*/ 86088 h 228602"/>
                <a:gd name="connsiteX24" fmla="*/ 66428 w 228601"/>
                <a:gd name="connsiteY24" fmla="*/ 86088 h 228602"/>
                <a:gd name="connsiteX25" fmla="*/ 66428 w 228601"/>
                <a:gd name="connsiteY25" fmla="*/ 110272 h 228602"/>
                <a:gd name="connsiteX26" fmla="*/ 64199 w 228601"/>
                <a:gd name="connsiteY26" fmla="*/ 110272 h 228602"/>
                <a:gd name="connsiteX27" fmla="*/ 64199 w 228601"/>
                <a:gd name="connsiteY27" fmla="*/ 118654 h 228602"/>
                <a:gd name="connsiteX28" fmla="*/ 68085 w 228601"/>
                <a:gd name="connsiteY28" fmla="*/ 118654 h 228602"/>
                <a:gd name="connsiteX29" fmla="*/ 67447 w 228601"/>
                <a:gd name="connsiteY29" fmla="*/ 131256 h 228602"/>
                <a:gd name="connsiteX30" fmla="*/ 107423 w 228601"/>
                <a:gd name="connsiteY30" fmla="*/ 145629 h 228602"/>
                <a:gd name="connsiteX31" fmla="*/ 106214 w 228601"/>
                <a:gd name="connsiteY31" fmla="*/ 118654 h 228602"/>
                <a:gd name="connsiteX32" fmla="*/ 110167 w 228601"/>
                <a:gd name="connsiteY32" fmla="*/ 118654 h 228602"/>
                <a:gd name="connsiteX33" fmla="*/ 110167 w 228601"/>
                <a:gd name="connsiteY33" fmla="*/ 110272 h 228602"/>
                <a:gd name="connsiteX34" fmla="*/ 107928 w 228601"/>
                <a:gd name="connsiteY34" fmla="*/ 110272 h 228602"/>
                <a:gd name="connsiteX35" fmla="*/ 107928 w 228601"/>
                <a:gd name="connsiteY35" fmla="*/ 86088 h 228602"/>
                <a:gd name="connsiteX36" fmla="*/ 110624 w 228601"/>
                <a:gd name="connsiteY36" fmla="*/ 86088 h 228602"/>
                <a:gd name="connsiteX37" fmla="*/ 87516 w 228601"/>
                <a:gd name="connsiteY37" fmla="*/ 59218 h 228602"/>
                <a:gd name="connsiteX38" fmla="*/ 63685 w 228601"/>
                <a:gd name="connsiteY38" fmla="*/ 86088 h 228602"/>
                <a:gd name="connsiteX39" fmla="*/ 100213 w 228601"/>
                <a:gd name="connsiteY39" fmla="*/ 110272 h 228602"/>
                <a:gd name="connsiteX40" fmla="*/ 91526 w 228601"/>
                <a:gd name="connsiteY40" fmla="*/ 110272 h 228602"/>
                <a:gd name="connsiteX41" fmla="*/ 91526 w 228601"/>
                <a:gd name="connsiteY41" fmla="*/ 94927 h 228602"/>
                <a:gd name="connsiteX42" fmla="*/ 82839 w 228601"/>
                <a:gd name="connsiteY42" fmla="*/ 94927 h 228602"/>
                <a:gd name="connsiteX43" fmla="*/ 82839 w 228601"/>
                <a:gd name="connsiteY43" fmla="*/ 110272 h 228602"/>
                <a:gd name="connsiteX44" fmla="*/ 74153 w 228601"/>
                <a:gd name="connsiteY44" fmla="*/ 110272 h 228602"/>
                <a:gd name="connsiteX45" fmla="*/ 74153 w 228601"/>
                <a:gd name="connsiteY45" fmla="*/ 86088 h 228602"/>
                <a:gd name="connsiteX46" fmla="*/ 100213 w 228601"/>
                <a:gd name="connsiteY46" fmla="*/ 86088 h 228602"/>
                <a:gd name="connsiteX47" fmla="*/ 100213 w 228601"/>
                <a:gd name="connsiteY47" fmla="*/ 110272 h 228602"/>
                <a:gd name="connsiteX48" fmla="*/ 107833 w 228601"/>
                <a:gd name="connsiteY48" fmla="*/ 153449 h 228602"/>
                <a:gd name="connsiteX49" fmla="*/ 108138 w 228601"/>
                <a:gd name="connsiteY49" fmla="*/ 160355 h 228602"/>
                <a:gd name="connsiteX50" fmla="*/ 66685 w 228601"/>
                <a:gd name="connsiteY50" fmla="*/ 145467 h 228602"/>
                <a:gd name="connsiteX51" fmla="*/ 67142 w 228601"/>
                <a:gd name="connsiteY51" fmla="*/ 137695 h 228602"/>
                <a:gd name="connsiteX52" fmla="*/ 107833 w 228601"/>
                <a:gd name="connsiteY52" fmla="*/ 153449 h 228602"/>
                <a:gd name="connsiteX53" fmla="*/ 66428 w 228601"/>
                <a:gd name="connsiteY53" fmla="*/ 150306 h 228602"/>
                <a:gd name="connsiteX54" fmla="*/ 108443 w 228601"/>
                <a:gd name="connsiteY54" fmla="*/ 166612 h 228602"/>
                <a:gd name="connsiteX55" fmla="*/ 108747 w 228601"/>
                <a:gd name="connsiteY55" fmla="*/ 173470 h 228602"/>
                <a:gd name="connsiteX56" fmla="*/ 66028 w 228601"/>
                <a:gd name="connsiteY56" fmla="*/ 158126 h 228602"/>
                <a:gd name="connsiteX57" fmla="*/ 66428 w 228601"/>
                <a:gd name="connsiteY57" fmla="*/ 150306 h 228602"/>
                <a:gd name="connsiteX58" fmla="*/ 109100 w 228601"/>
                <a:gd name="connsiteY58" fmla="*/ 179719 h 228602"/>
                <a:gd name="connsiteX59" fmla="*/ 109405 w 228601"/>
                <a:gd name="connsiteY59" fmla="*/ 186529 h 228602"/>
                <a:gd name="connsiteX60" fmla="*/ 65361 w 228601"/>
                <a:gd name="connsiteY60" fmla="*/ 170784 h 228602"/>
                <a:gd name="connsiteX61" fmla="*/ 65818 w 228601"/>
                <a:gd name="connsiteY61" fmla="*/ 162964 h 228602"/>
                <a:gd name="connsiteX62" fmla="*/ 109100 w 228601"/>
                <a:gd name="connsiteY62" fmla="*/ 179719 h 22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28601" h="228602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sp>
        <p:nvSpPr>
          <p:cNvPr id="109" name="文字方塊 57">
            <a:extLst>
              <a:ext uri="{FF2B5EF4-FFF2-40B4-BE49-F238E27FC236}">
                <a16:creationId xmlns:a16="http://schemas.microsoft.com/office/drawing/2014/main" id="{78EAF25F-82F9-0037-7CA9-F55E816FC9B5}"/>
              </a:ext>
            </a:extLst>
          </p:cNvPr>
          <p:cNvSpPr txBox="1"/>
          <p:nvPr/>
        </p:nvSpPr>
        <p:spPr>
          <a:xfrm>
            <a:off x="7849443" y="5898459"/>
            <a:ext cx="1489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2">
                    <a:lumMod val="25000"/>
                  </a:schemeClr>
                </a:solidFill>
                <a:latin typeface="+mj-lt"/>
                <a:cs typeface="Arial" charset="0"/>
              </a:rPr>
              <a:t>Nexus-prod</a:t>
            </a:r>
          </a:p>
          <a:p>
            <a:pPr algn="ctr"/>
            <a:r>
              <a:rPr lang="zh-TW" altLang="en-US" sz="1400" b="1" dirty="0">
                <a:solidFill>
                  <a:schemeClr val="tx2">
                    <a:lumMod val="25000"/>
                  </a:schemeClr>
                </a:solidFill>
                <a:latin typeface="+mj-lt"/>
                <a:cs typeface="Arial" charset="0"/>
              </a:rPr>
              <a:t>遠端倉庫</a:t>
            </a:r>
          </a:p>
        </p:txBody>
      </p:sp>
      <p:grpSp>
        <p:nvGrpSpPr>
          <p:cNvPr id="122" name="群組 121">
            <a:extLst>
              <a:ext uri="{FF2B5EF4-FFF2-40B4-BE49-F238E27FC236}">
                <a16:creationId xmlns:a16="http://schemas.microsoft.com/office/drawing/2014/main" id="{1F148524-9E2C-D535-E445-84F0D3B36CD2}"/>
              </a:ext>
            </a:extLst>
          </p:cNvPr>
          <p:cNvGrpSpPr/>
          <p:nvPr/>
        </p:nvGrpSpPr>
        <p:grpSpPr>
          <a:xfrm>
            <a:off x="1789471" y="4780225"/>
            <a:ext cx="616628" cy="616628"/>
            <a:chOff x="2749394" y="3383578"/>
            <a:chExt cx="616628" cy="616628"/>
          </a:xfrm>
        </p:grpSpPr>
        <p:sp>
          <p:nvSpPr>
            <p:cNvPr id="118" name="椭圆 52">
              <a:extLst>
                <a:ext uri="{FF2B5EF4-FFF2-40B4-BE49-F238E27FC236}">
                  <a16:creationId xmlns:a16="http://schemas.microsoft.com/office/drawing/2014/main" id="{EF558D72-9D86-2822-2D71-CB981BB6315A}"/>
                </a:ext>
              </a:extLst>
            </p:cNvPr>
            <p:cNvSpPr/>
            <p:nvPr/>
          </p:nvSpPr>
          <p:spPr>
            <a:xfrm>
              <a:off x="2749394" y="3383578"/>
              <a:ext cx="616628" cy="6166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002FA7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/>
            </a:p>
          </p:txBody>
        </p:sp>
        <p:sp>
          <p:nvSpPr>
            <p:cNvPr id="121" name="圖形 119">
              <a:extLst>
                <a:ext uri="{FF2B5EF4-FFF2-40B4-BE49-F238E27FC236}">
                  <a16:creationId xmlns:a16="http://schemas.microsoft.com/office/drawing/2014/main" id="{E3AF5D76-7ABD-80DE-7C4C-4E7F86AFA402}"/>
                </a:ext>
              </a:extLst>
            </p:cNvPr>
            <p:cNvSpPr/>
            <p:nvPr/>
          </p:nvSpPr>
          <p:spPr>
            <a:xfrm>
              <a:off x="2836998" y="3509942"/>
              <a:ext cx="402319" cy="389377"/>
            </a:xfrm>
            <a:custGeom>
              <a:avLst/>
              <a:gdLst>
                <a:gd name="connsiteX0" fmla="*/ 149400 w 228600"/>
                <a:gd name="connsiteY0" fmla="*/ 0 h 221246"/>
                <a:gd name="connsiteX1" fmla="*/ 144971 w 228600"/>
                <a:gd name="connsiteY1" fmla="*/ 7296 h 221246"/>
                <a:gd name="connsiteX2" fmla="*/ 220847 w 228600"/>
                <a:gd name="connsiteY2" fmla="*/ 91973 h 221246"/>
                <a:gd name="connsiteX3" fmla="*/ 228600 w 228600"/>
                <a:gd name="connsiteY3" fmla="*/ 88430 h 221246"/>
                <a:gd name="connsiteX4" fmla="*/ 149400 w 228600"/>
                <a:gd name="connsiteY4" fmla="*/ 0 h 221246"/>
                <a:gd name="connsiteX5" fmla="*/ 80601 w 228600"/>
                <a:gd name="connsiteY5" fmla="*/ 4991 h 221246"/>
                <a:gd name="connsiteX6" fmla="*/ 77695 w 228600"/>
                <a:gd name="connsiteY6" fmla="*/ 15230 h 221246"/>
                <a:gd name="connsiteX7" fmla="*/ 211017 w 228600"/>
                <a:gd name="connsiteY7" fmla="*/ 152591 h 221246"/>
                <a:gd name="connsiteX8" fmla="*/ 221351 w 228600"/>
                <a:gd name="connsiteY8" fmla="*/ 150133 h 221246"/>
                <a:gd name="connsiteX9" fmla="*/ 80601 w 228600"/>
                <a:gd name="connsiteY9" fmla="*/ 4982 h 221246"/>
                <a:gd name="connsiteX10" fmla="*/ 0 w 228600"/>
                <a:gd name="connsiteY10" fmla="*/ 21727 h 221246"/>
                <a:gd name="connsiteX11" fmla="*/ 0 w 228600"/>
                <a:gd name="connsiteY11" fmla="*/ 34509 h 221246"/>
                <a:gd name="connsiteX12" fmla="*/ 189386 w 228600"/>
                <a:gd name="connsiteY12" fmla="*/ 221247 h 221246"/>
                <a:gd name="connsiteX13" fmla="*/ 202168 w 228600"/>
                <a:gd name="connsiteY13" fmla="*/ 221247 h 221246"/>
                <a:gd name="connsiteX14" fmla="*/ 0 w 228600"/>
                <a:gd name="connsiteY14" fmla="*/ 21727 h 22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8600" h="221246">
                  <a:moveTo>
                    <a:pt x="149400" y="0"/>
                  </a:moveTo>
                  <a:lnTo>
                    <a:pt x="144971" y="7296"/>
                  </a:lnTo>
                  <a:cubicBezTo>
                    <a:pt x="178089" y="27413"/>
                    <a:pt x="205026" y="57493"/>
                    <a:pt x="220847" y="91973"/>
                  </a:cubicBezTo>
                  <a:lnTo>
                    <a:pt x="228600" y="88430"/>
                  </a:lnTo>
                  <a:cubicBezTo>
                    <a:pt x="212084" y="52397"/>
                    <a:pt x="183956" y="20993"/>
                    <a:pt x="149400" y="0"/>
                  </a:cubicBezTo>
                  <a:close/>
                  <a:moveTo>
                    <a:pt x="80601" y="4991"/>
                  </a:moveTo>
                  <a:lnTo>
                    <a:pt x="77695" y="15230"/>
                  </a:lnTo>
                  <a:cubicBezTo>
                    <a:pt x="143323" y="34052"/>
                    <a:pt x="195653" y="88001"/>
                    <a:pt x="211017" y="152591"/>
                  </a:cubicBezTo>
                  <a:lnTo>
                    <a:pt x="221351" y="150133"/>
                  </a:lnTo>
                  <a:cubicBezTo>
                    <a:pt x="205121" y="81829"/>
                    <a:pt x="149876" y="24870"/>
                    <a:pt x="80601" y="4982"/>
                  </a:cubicBezTo>
                  <a:close/>
                  <a:moveTo>
                    <a:pt x="0" y="21727"/>
                  </a:moveTo>
                  <a:lnTo>
                    <a:pt x="0" y="34509"/>
                  </a:lnTo>
                  <a:cubicBezTo>
                    <a:pt x="104423" y="34509"/>
                    <a:pt x="189386" y="118281"/>
                    <a:pt x="189386" y="221247"/>
                  </a:cubicBezTo>
                  <a:lnTo>
                    <a:pt x="202168" y="221247"/>
                  </a:lnTo>
                  <a:cubicBezTo>
                    <a:pt x="202168" y="111233"/>
                    <a:pt x="111471" y="21727"/>
                    <a:pt x="0" y="21727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sp>
        <p:nvSpPr>
          <p:cNvPr id="123" name="文字方塊 57">
            <a:extLst>
              <a:ext uri="{FF2B5EF4-FFF2-40B4-BE49-F238E27FC236}">
                <a16:creationId xmlns:a16="http://schemas.microsoft.com/office/drawing/2014/main" id="{B26715EC-341A-6588-4D16-B4341E256E79}"/>
              </a:ext>
            </a:extLst>
          </p:cNvPr>
          <p:cNvSpPr txBox="1"/>
          <p:nvPr/>
        </p:nvSpPr>
        <p:spPr>
          <a:xfrm>
            <a:off x="1347245" y="5399842"/>
            <a:ext cx="1489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 err="1">
                <a:solidFill>
                  <a:schemeClr val="tx2">
                    <a:lumMod val="25000"/>
                  </a:schemeClr>
                </a:solidFill>
                <a:latin typeface="+mj-lt"/>
                <a:cs typeface="Arial" charset="0"/>
              </a:rPr>
              <a:t>Sonarqube</a:t>
            </a:r>
            <a:br>
              <a:rPr lang="en-US" altLang="zh-CN" sz="1400" b="1" dirty="0">
                <a:solidFill>
                  <a:schemeClr val="tx2">
                    <a:lumMod val="25000"/>
                  </a:schemeClr>
                </a:solidFill>
                <a:latin typeface="+mj-lt"/>
                <a:cs typeface="Arial" charset="0"/>
              </a:rPr>
            </a:br>
            <a:r>
              <a:rPr lang="zh-CN" altLang="en-US" sz="1400" b="1" dirty="0">
                <a:solidFill>
                  <a:schemeClr val="tx2">
                    <a:lumMod val="25000"/>
                  </a:schemeClr>
                </a:solidFill>
                <a:latin typeface="+mj-lt"/>
                <a:cs typeface="Arial" charset="0"/>
              </a:rPr>
              <a:t>掃描程式碼</a:t>
            </a:r>
            <a:endParaRPr lang="en-US" altLang="zh-CN" sz="1400" b="1" dirty="0">
              <a:solidFill>
                <a:schemeClr val="tx2">
                  <a:lumMod val="25000"/>
                </a:schemeClr>
              </a:solidFill>
              <a:latin typeface="+mj-lt"/>
              <a:cs typeface="Arial" charset="0"/>
            </a:endParaRPr>
          </a:p>
        </p:txBody>
      </p:sp>
      <p:grpSp>
        <p:nvGrpSpPr>
          <p:cNvPr id="127" name="群組 126">
            <a:extLst>
              <a:ext uri="{FF2B5EF4-FFF2-40B4-BE49-F238E27FC236}">
                <a16:creationId xmlns:a16="http://schemas.microsoft.com/office/drawing/2014/main" id="{BC35C2F3-01F4-919C-9955-473582E98296}"/>
              </a:ext>
            </a:extLst>
          </p:cNvPr>
          <p:cNvGrpSpPr/>
          <p:nvPr/>
        </p:nvGrpSpPr>
        <p:grpSpPr>
          <a:xfrm>
            <a:off x="6276707" y="2987757"/>
            <a:ext cx="616628" cy="616628"/>
            <a:chOff x="5921680" y="3152380"/>
            <a:chExt cx="616628" cy="616628"/>
          </a:xfrm>
        </p:grpSpPr>
        <p:sp>
          <p:nvSpPr>
            <p:cNvPr id="39" name="椭圆 50">
              <a:extLst>
                <a:ext uri="{FF2B5EF4-FFF2-40B4-BE49-F238E27FC236}">
                  <a16:creationId xmlns:a16="http://schemas.microsoft.com/office/drawing/2014/main" id="{D79CE474-6308-2898-BAC8-B0A4F3FCBE55}"/>
                </a:ext>
              </a:extLst>
            </p:cNvPr>
            <p:cNvSpPr/>
            <p:nvPr/>
          </p:nvSpPr>
          <p:spPr>
            <a:xfrm>
              <a:off x="5921680" y="3152380"/>
              <a:ext cx="616628" cy="6166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002FA7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/>
            </a:p>
          </p:txBody>
        </p:sp>
        <p:sp>
          <p:nvSpPr>
            <p:cNvPr id="126" name="圖形 124">
              <a:extLst>
                <a:ext uri="{FF2B5EF4-FFF2-40B4-BE49-F238E27FC236}">
                  <a16:creationId xmlns:a16="http://schemas.microsoft.com/office/drawing/2014/main" id="{3D6B01E0-8FE0-97D0-16D7-8E479F7EBB5D}"/>
                </a:ext>
              </a:extLst>
            </p:cNvPr>
            <p:cNvSpPr/>
            <p:nvPr/>
          </p:nvSpPr>
          <p:spPr>
            <a:xfrm>
              <a:off x="6052437" y="3305624"/>
              <a:ext cx="375000" cy="346880"/>
            </a:xfrm>
            <a:custGeom>
              <a:avLst/>
              <a:gdLst>
                <a:gd name="connsiteX0" fmla="*/ 373890 w 375000"/>
                <a:gd name="connsiteY0" fmla="*/ 194266 h 346880"/>
                <a:gd name="connsiteX1" fmla="*/ 354201 w 375000"/>
                <a:gd name="connsiteY1" fmla="*/ 133886 h 346880"/>
                <a:gd name="connsiteX2" fmla="*/ 353826 w 375000"/>
                <a:gd name="connsiteY2" fmla="*/ 132198 h 346880"/>
                <a:gd name="connsiteX3" fmla="*/ 314261 w 375000"/>
                <a:gd name="connsiteY3" fmla="*/ 10688 h 346880"/>
                <a:gd name="connsiteX4" fmla="*/ 299259 w 375000"/>
                <a:gd name="connsiteY4" fmla="*/ 0 h 346880"/>
                <a:gd name="connsiteX5" fmla="*/ 284446 w 375000"/>
                <a:gd name="connsiteY5" fmla="*/ 10876 h 346880"/>
                <a:gd name="connsiteX6" fmla="*/ 246943 w 375000"/>
                <a:gd name="connsiteY6" fmla="*/ 126573 h 346880"/>
                <a:gd name="connsiteX7" fmla="*/ 128246 w 375000"/>
                <a:gd name="connsiteY7" fmla="*/ 126573 h 346880"/>
                <a:gd name="connsiteX8" fmla="*/ 90555 w 375000"/>
                <a:gd name="connsiteY8" fmla="*/ 10876 h 346880"/>
                <a:gd name="connsiteX9" fmla="*/ 75741 w 375000"/>
                <a:gd name="connsiteY9" fmla="*/ 0 h 346880"/>
                <a:gd name="connsiteX10" fmla="*/ 75741 w 375000"/>
                <a:gd name="connsiteY10" fmla="*/ 0 h 346880"/>
                <a:gd name="connsiteX11" fmla="*/ 60740 w 375000"/>
                <a:gd name="connsiteY11" fmla="*/ 10876 h 346880"/>
                <a:gd name="connsiteX12" fmla="*/ 21175 w 375000"/>
                <a:gd name="connsiteY12" fmla="*/ 132573 h 346880"/>
                <a:gd name="connsiteX13" fmla="*/ 21175 w 375000"/>
                <a:gd name="connsiteY13" fmla="*/ 132761 h 346880"/>
                <a:gd name="connsiteX14" fmla="*/ 1110 w 375000"/>
                <a:gd name="connsiteY14" fmla="*/ 194266 h 346880"/>
                <a:gd name="connsiteX15" fmla="*/ 9361 w 375000"/>
                <a:gd name="connsiteY15" fmla="*/ 219393 h 346880"/>
                <a:gd name="connsiteX16" fmla="*/ 182250 w 375000"/>
                <a:gd name="connsiteY16" fmla="*/ 345215 h 346880"/>
                <a:gd name="connsiteX17" fmla="*/ 192751 w 375000"/>
                <a:gd name="connsiteY17" fmla="*/ 345028 h 346880"/>
                <a:gd name="connsiteX18" fmla="*/ 365640 w 375000"/>
                <a:gd name="connsiteY18" fmla="*/ 219393 h 346880"/>
                <a:gd name="connsiteX19" fmla="*/ 373890 w 375000"/>
                <a:gd name="connsiteY19" fmla="*/ 194266 h 346880"/>
                <a:gd name="connsiteX20" fmla="*/ 115307 w 375000"/>
                <a:gd name="connsiteY20" fmla="*/ 144387 h 346880"/>
                <a:gd name="connsiteX21" fmla="*/ 163498 w 375000"/>
                <a:gd name="connsiteY21" fmla="*/ 292711 h 346880"/>
                <a:gd name="connsiteX22" fmla="*/ 47802 w 375000"/>
                <a:gd name="connsiteY22" fmla="*/ 144387 h 346880"/>
                <a:gd name="connsiteX23" fmla="*/ 211502 w 375000"/>
                <a:gd name="connsiteY23" fmla="*/ 292898 h 346880"/>
                <a:gd name="connsiteX24" fmla="*/ 257819 w 375000"/>
                <a:gd name="connsiteY24" fmla="*/ 150575 h 346880"/>
                <a:gd name="connsiteX25" fmla="*/ 259694 w 375000"/>
                <a:gd name="connsiteY25" fmla="*/ 144387 h 346880"/>
                <a:gd name="connsiteX26" fmla="*/ 327387 w 375000"/>
                <a:gd name="connsiteY26" fmla="*/ 144387 h 346880"/>
                <a:gd name="connsiteX27" fmla="*/ 222566 w 375000"/>
                <a:gd name="connsiteY27" fmla="*/ 278647 h 346880"/>
                <a:gd name="connsiteX28" fmla="*/ 299447 w 375000"/>
                <a:gd name="connsiteY28" fmla="*/ 22314 h 346880"/>
                <a:gd name="connsiteX29" fmla="*/ 333387 w 375000"/>
                <a:gd name="connsiteY29" fmla="*/ 126573 h 346880"/>
                <a:gd name="connsiteX30" fmla="*/ 265507 w 375000"/>
                <a:gd name="connsiteY30" fmla="*/ 126573 h 346880"/>
                <a:gd name="connsiteX31" fmla="*/ 241130 w 375000"/>
                <a:gd name="connsiteY31" fmla="*/ 144387 h 346880"/>
                <a:gd name="connsiteX32" fmla="*/ 207564 w 375000"/>
                <a:gd name="connsiteY32" fmla="*/ 247707 h 346880"/>
                <a:gd name="connsiteX33" fmla="*/ 187500 w 375000"/>
                <a:gd name="connsiteY33" fmla="*/ 309212 h 346880"/>
                <a:gd name="connsiteX34" fmla="*/ 133871 w 375000"/>
                <a:gd name="connsiteY34" fmla="*/ 144387 h 346880"/>
                <a:gd name="connsiteX35" fmla="*/ 75554 w 375000"/>
                <a:gd name="connsiteY35" fmla="*/ 22314 h 346880"/>
                <a:gd name="connsiteX36" fmla="*/ 109494 w 375000"/>
                <a:gd name="connsiteY36" fmla="*/ 126573 h 346880"/>
                <a:gd name="connsiteX37" fmla="*/ 41801 w 375000"/>
                <a:gd name="connsiteY37" fmla="*/ 126573 h 346880"/>
                <a:gd name="connsiteX38" fmla="*/ 19674 w 375000"/>
                <a:gd name="connsiteY38" fmla="*/ 205141 h 346880"/>
                <a:gd name="connsiteX39" fmla="*/ 17987 w 375000"/>
                <a:gd name="connsiteY39" fmla="*/ 199703 h 346880"/>
                <a:gd name="connsiteX40" fmla="*/ 32800 w 375000"/>
                <a:gd name="connsiteY40" fmla="*/ 154137 h 346880"/>
                <a:gd name="connsiteX41" fmla="*/ 141934 w 375000"/>
                <a:gd name="connsiteY41" fmla="*/ 293836 h 346880"/>
                <a:gd name="connsiteX42" fmla="*/ 355326 w 375000"/>
                <a:gd name="connsiteY42" fmla="*/ 205141 h 346880"/>
                <a:gd name="connsiteX43" fmla="*/ 233254 w 375000"/>
                <a:gd name="connsiteY43" fmla="*/ 293836 h 346880"/>
                <a:gd name="connsiteX44" fmla="*/ 233629 w 375000"/>
                <a:gd name="connsiteY44" fmla="*/ 293273 h 346880"/>
                <a:gd name="connsiteX45" fmla="*/ 342200 w 375000"/>
                <a:gd name="connsiteY45" fmla="*/ 154137 h 346880"/>
                <a:gd name="connsiteX46" fmla="*/ 357014 w 375000"/>
                <a:gd name="connsiteY46" fmla="*/ 199703 h 346880"/>
                <a:gd name="connsiteX47" fmla="*/ 355326 w 375000"/>
                <a:gd name="connsiteY47" fmla="*/ 205141 h 346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75000" h="346880">
                  <a:moveTo>
                    <a:pt x="373890" y="194266"/>
                  </a:moveTo>
                  <a:lnTo>
                    <a:pt x="354201" y="133886"/>
                  </a:lnTo>
                  <a:cubicBezTo>
                    <a:pt x="354201" y="133323"/>
                    <a:pt x="354014" y="132761"/>
                    <a:pt x="353826" y="132198"/>
                  </a:cubicBezTo>
                  <a:lnTo>
                    <a:pt x="314261" y="10688"/>
                  </a:lnTo>
                  <a:cubicBezTo>
                    <a:pt x="312198" y="4688"/>
                    <a:pt x="306197" y="0"/>
                    <a:pt x="299259" y="0"/>
                  </a:cubicBezTo>
                  <a:cubicBezTo>
                    <a:pt x="292509" y="0"/>
                    <a:pt x="286508" y="4688"/>
                    <a:pt x="284446" y="10876"/>
                  </a:cubicBezTo>
                  <a:lnTo>
                    <a:pt x="246943" y="126573"/>
                  </a:lnTo>
                  <a:lnTo>
                    <a:pt x="128246" y="126573"/>
                  </a:lnTo>
                  <a:lnTo>
                    <a:pt x="90555" y="10876"/>
                  </a:lnTo>
                  <a:cubicBezTo>
                    <a:pt x="88492" y="4688"/>
                    <a:pt x="82492" y="0"/>
                    <a:pt x="75741" y="0"/>
                  </a:cubicBezTo>
                  <a:lnTo>
                    <a:pt x="75741" y="0"/>
                  </a:lnTo>
                  <a:cubicBezTo>
                    <a:pt x="68803" y="0"/>
                    <a:pt x="62803" y="4688"/>
                    <a:pt x="60740" y="10876"/>
                  </a:cubicBezTo>
                  <a:lnTo>
                    <a:pt x="21175" y="132573"/>
                  </a:lnTo>
                  <a:cubicBezTo>
                    <a:pt x="21175" y="132573"/>
                    <a:pt x="21175" y="132761"/>
                    <a:pt x="21175" y="132761"/>
                  </a:cubicBezTo>
                  <a:lnTo>
                    <a:pt x="1110" y="194266"/>
                  </a:lnTo>
                  <a:cubicBezTo>
                    <a:pt x="-1890" y="203641"/>
                    <a:pt x="1298" y="213767"/>
                    <a:pt x="9361" y="219393"/>
                  </a:cubicBezTo>
                  <a:lnTo>
                    <a:pt x="182250" y="345215"/>
                  </a:lnTo>
                  <a:cubicBezTo>
                    <a:pt x="185438" y="347465"/>
                    <a:pt x="189563" y="347465"/>
                    <a:pt x="192751" y="345028"/>
                  </a:cubicBezTo>
                  <a:lnTo>
                    <a:pt x="365640" y="219393"/>
                  </a:lnTo>
                  <a:cubicBezTo>
                    <a:pt x="373703" y="213767"/>
                    <a:pt x="376891" y="203641"/>
                    <a:pt x="373890" y="194266"/>
                  </a:cubicBezTo>
                  <a:moveTo>
                    <a:pt x="115307" y="144387"/>
                  </a:moveTo>
                  <a:lnTo>
                    <a:pt x="163498" y="292711"/>
                  </a:lnTo>
                  <a:lnTo>
                    <a:pt x="47802" y="144387"/>
                  </a:lnTo>
                  <a:moveTo>
                    <a:pt x="211502" y="292898"/>
                  </a:moveTo>
                  <a:lnTo>
                    <a:pt x="257819" y="150575"/>
                  </a:lnTo>
                  <a:lnTo>
                    <a:pt x="259694" y="144387"/>
                  </a:lnTo>
                  <a:lnTo>
                    <a:pt x="327387" y="144387"/>
                  </a:lnTo>
                  <a:lnTo>
                    <a:pt x="222566" y="278647"/>
                  </a:lnTo>
                  <a:moveTo>
                    <a:pt x="299447" y="22314"/>
                  </a:moveTo>
                  <a:lnTo>
                    <a:pt x="333387" y="126573"/>
                  </a:lnTo>
                  <a:lnTo>
                    <a:pt x="265507" y="126573"/>
                  </a:lnTo>
                  <a:moveTo>
                    <a:pt x="241130" y="144387"/>
                  </a:moveTo>
                  <a:lnTo>
                    <a:pt x="207564" y="247707"/>
                  </a:lnTo>
                  <a:lnTo>
                    <a:pt x="187500" y="309212"/>
                  </a:lnTo>
                  <a:lnTo>
                    <a:pt x="133871" y="144387"/>
                  </a:lnTo>
                  <a:moveTo>
                    <a:pt x="75554" y="22314"/>
                  </a:moveTo>
                  <a:lnTo>
                    <a:pt x="109494" y="126573"/>
                  </a:lnTo>
                  <a:lnTo>
                    <a:pt x="41801" y="126573"/>
                  </a:lnTo>
                  <a:moveTo>
                    <a:pt x="19674" y="205141"/>
                  </a:moveTo>
                  <a:cubicBezTo>
                    <a:pt x="17987" y="203829"/>
                    <a:pt x="17237" y="201579"/>
                    <a:pt x="17987" y="199703"/>
                  </a:cubicBezTo>
                  <a:lnTo>
                    <a:pt x="32800" y="154137"/>
                  </a:lnTo>
                  <a:lnTo>
                    <a:pt x="141934" y="293836"/>
                  </a:lnTo>
                  <a:moveTo>
                    <a:pt x="355326" y="205141"/>
                  </a:moveTo>
                  <a:lnTo>
                    <a:pt x="233254" y="293836"/>
                  </a:lnTo>
                  <a:lnTo>
                    <a:pt x="233629" y="293273"/>
                  </a:lnTo>
                  <a:lnTo>
                    <a:pt x="342200" y="154137"/>
                  </a:lnTo>
                  <a:lnTo>
                    <a:pt x="357014" y="199703"/>
                  </a:lnTo>
                  <a:cubicBezTo>
                    <a:pt x="357764" y="201579"/>
                    <a:pt x="357014" y="203829"/>
                    <a:pt x="355326" y="205141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 w="1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131" name="群組 130">
            <a:extLst>
              <a:ext uri="{FF2B5EF4-FFF2-40B4-BE49-F238E27FC236}">
                <a16:creationId xmlns:a16="http://schemas.microsoft.com/office/drawing/2014/main" id="{7C7DAF5C-B652-FC02-179F-E27A480137ED}"/>
              </a:ext>
            </a:extLst>
          </p:cNvPr>
          <p:cNvGrpSpPr/>
          <p:nvPr/>
        </p:nvGrpSpPr>
        <p:grpSpPr>
          <a:xfrm>
            <a:off x="3270459" y="2946257"/>
            <a:ext cx="616628" cy="616628"/>
            <a:chOff x="4902567" y="3148013"/>
            <a:chExt cx="616628" cy="616628"/>
          </a:xfrm>
        </p:grpSpPr>
        <p:sp>
          <p:nvSpPr>
            <p:cNvPr id="167" name="椭圆 50">
              <a:extLst>
                <a:ext uri="{FF2B5EF4-FFF2-40B4-BE49-F238E27FC236}">
                  <a16:creationId xmlns:a16="http://schemas.microsoft.com/office/drawing/2014/main" id="{9A330FF2-6158-1033-8AD2-ED523CC20B42}"/>
                </a:ext>
              </a:extLst>
            </p:cNvPr>
            <p:cNvSpPr/>
            <p:nvPr/>
          </p:nvSpPr>
          <p:spPr>
            <a:xfrm>
              <a:off x="4902567" y="3148013"/>
              <a:ext cx="616628" cy="6166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002FA7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/>
            </a:p>
          </p:txBody>
        </p:sp>
        <p:sp>
          <p:nvSpPr>
            <p:cNvPr id="130" name="圖形 128">
              <a:extLst>
                <a:ext uri="{FF2B5EF4-FFF2-40B4-BE49-F238E27FC236}">
                  <a16:creationId xmlns:a16="http://schemas.microsoft.com/office/drawing/2014/main" id="{2FC7883C-2A9D-8844-EFF8-86ADF7E1E85C}"/>
                </a:ext>
              </a:extLst>
            </p:cNvPr>
            <p:cNvSpPr/>
            <p:nvPr/>
          </p:nvSpPr>
          <p:spPr>
            <a:xfrm>
              <a:off x="5005704" y="3268691"/>
              <a:ext cx="423301" cy="286720"/>
            </a:xfrm>
            <a:custGeom>
              <a:avLst/>
              <a:gdLst>
                <a:gd name="connsiteX0" fmla="*/ 19261 w 423301"/>
                <a:gd name="connsiteY0" fmla="*/ 197820 h 286720"/>
                <a:gd name="connsiteX1" fmla="*/ 91539 w 423301"/>
                <a:gd name="connsiteY1" fmla="*/ 215545 h 286720"/>
                <a:gd name="connsiteX2" fmla="*/ 93990 w 423301"/>
                <a:gd name="connsiteY2" fmla="*/ 219249 h 286720"/>
                <a:gd name="connsiteX3" fmla="*/ 90851 w 423301"/>
                <a:gd name="connsiteY3" fmla="*/ 283519 h 286720"/>
                <a:gd name="connsiteX4" fmla="*/ 88153 w 423301"/>
                <a:gd name="connsiteY4" fmla="*/ 286694 h 286720"/>
                <a:gd name="connsiteX5" fmla="*/ 2964 w 423301"/>
                <a:gd name="connsiteY5" fmla="*/ 286694 h 286720"/>
                <a:gd name="connsiteX6" fmla="*/ 72 w 423301"/>
                <a:gd name="connsiteY6" fmla="*/ 283343 h 286720"/>
                <a:gd name="connsiteX7" fmla="*/ 15557 w 423301"/>
                <a:gd name="connsiteY7" fmla="*/ 199637 h 286720"/>
                <a:gd name="connsiteX8" fmla="*/ 19261 w 423301"/>
                <a:gd name="connsiteY8" fmla="*/ 197820 h 286720"/>
                <a:gd name="connsiteX9" fmla="*/ 404036 w 423301"/>
                <a:gd name="connsiteY9" fmla="*/ 197820 h 286720"/>
                <a:gd name="connsiteX10" fmla="*/ 331759 w 423301"/>
                <a:gd name="connsiteY10" fmla="*/ 215545 h 286720"/>
                <a:gd name="connsiteX11" fmla="*/ 329307 w 423301"/>
                <a:gd name="connsiteY11" fmla="*/ 219249 h 286720"/>
                <a:gd name="connsiteX12" fmla="*/ 332447 w 423301"/>
                <a:gd name="connsiteY12" fmla="*/ 283519 h 286720"/>
                <a:gd name="connsiteX13" fmla="*/ 335145 w 423301"/>
                <a:gd name="connsiteY13" fmla="*/ 286694 h 286720"/>
                <a:gd name="connsiteX14" fmla="*/ 420333 w 423301"/>
                <a:gd name="connsiteY14" fmla="*/ 286694 h 286720"/>
                <a:gd name="connsiteX15" fmla="*/ 423226 w 423301"/>
                <a:gd name="connsiteY15" fmla="*/ 283343 h 286720"/>
                <a:gd name="connsiteX16" fmla="*/ 407740 w 423301"/>
                <a:gd name="connsiteY16" fmla="*/ 199637 h 286720"/>
                <a:gd name="connsiteX17" fmla="*/ 404036 w 423301"/>
                <a:gd name="connsiteY17" fmla="*/ 197820 h 286720"/>
                <a:gd name="connsiteX18" fmla="*/ 370014 w 423301"/>
                <a:gd name="connsiteY18" fmla="*/ 103390 h 286720"/>
                <a:gd name="connsiteX19" fmla="*/ 309201 w 423301"/>
                <a:gd name="connsiteY19" fmla="*/ 132791 h 286720"/>
                <a:gd name="connsiteX20" fmla="*/ 307754 w 423301"/>
                <a:gd name="connsiteY20" fmla="*/ 136530 h 286720"/>
                <a:gd name="connsiteX21" fmla="*/ 325215 w 423301"/>
                <a:gd name="connsiteY21" fmla="*/ 193869 h 286720"/>
                <a:gd name="connsiteX22" fmla="*/ 328196 w 423301"/>
                <a:gd name="connsiteY22" fmla="*/ 196197 h 286720"/>
                <a:gd name="connsiteX23" fmla="*/ 396611 w 423301"/>
                <a:gd name="connsiteY23" fmla="*/ 166496 h 286720"/>
                <a:gd name="connsiteX24" fmla="*/ 397810 w 423301"/>
                <a:gd name="connsiteY24" fmla="*/ 163092 h 286720"/>
                <a:gd name="connsiteX25" fmla="*/ 373083 w 423301"/>
                <a:gd name="connsiteY25" fmla="*/ 104166 h 286720"/>
                <a:gd name="connsiteX26" fmla="*/ 370014 w 423301"/>
                <a:gd name="connsiteY26" fmla="*/ 103390 h 286720"/>
                <a:gd name="connsiteX27" fmla="*/ 53284 w 423301"/>
                <a:gd name="connsiteY27" fmla="*/ 103390 h 286720"/>
                <a:gd name="connsiteX28" fmla="*/ 114097 w 423301"/>
                <a:gd name="connsiteY28" fmla="*/ 132791 h 286720"/>
                <a:gd name="connsiteX29" fmla="*/ 115543 w 423301"/>
                <a:gd name="connsiteY29" fmla="*/ 136530 h 286720"/>
                <a:gd name="connsiteX30" fmla="*/ 98065 w 423301"/>
                <a:gd name="connsiteY30" fmla="*/ 193869 h 286720"/>
                <a:gd name="connsiteX31" fmla="*/ 95084 w 423301"/>
                <a:gd name="connsiteY31" fmla="*/ 196197 h 286720"/>
                <a:gd name="connsiteX32" fmla="*/ 26687 w 423301"/>
                <a:gd name="connsiteY32" fmla="*/ 166496 h 286720"/>
                <a:gd name="connsiteX33" fmla="*/ 25487 w 423301"/>
                <a:gd name="connsiteY33" fmla="*/ 163092 h 286720"/>
                <a:gd name="connsiteX34" fmla="*/ 50215 w 423301"/>
                <a:gd name="connsiteY34" fmla="*/ 104166 h 286720"/>
                <a:gd name="connsiteX35" fmla="*/ 53284 w 423301"/>
                <a:gd name="connsiteY35" fmla="*/ 103390 h 286720"/>
                <a:gd name="connsiteX36" fmla="*/ 125332 w 423301"/>
                <a:gd name="connsiteY36" fmla="*/ 26350 h 286720"/>
                <a:gd name="connsiteX37" fmla="*/ 165933 w 423301"/>
                <a:gd name="connsiteY37" fmla="*/ 73636 h 286720"/>
                <a:gd name="connsiteX38" fmla="*/ 165369 w 423301"/>
                <a:gd name="connsiteY38" fmla="*/ 77551 h 286720"/>
                <a:gd name="connsiteX39" fmla="*/ 127254 w 423301"/>
                <a:gd name="connsiteY39" fmla="*/ 114784 h 286720"/>
                <a:gd name="connsiteX40" fmla="*/ 123092 w 423301"/>
                <a:gd name="connsiteY40" fmla="*/ 115595 h 286720"/>
                <a:gd name="connsiteX41" fmla="*/ 71644 w 423301"/>
                <a:gd name="connsiteY41" fmla="*/ 77075 h 286720"/>
                <a:gd name="connsiteX42" fmla="*/ 71362 w 423301"/>
                <a:gd name="connsiteY42" fmla="*/ 73195 h 286720"/>
                <a:gd name="connsiteX43" fmla="*/ 121999 w 423301"/>
                <a:gd name="connsiteY43" fmla="*/ 25768 h 286720"/>
                <a:gd name="connsiteX44" fmla="*/ 125332 w 423301"/>
                <a:gd name="connsiteY44" fmla="*/ 26350 h 286720"/>
                <a:gd name="connsiteX45" fmla="*/ 297966 w 423301"/>
                <a:gd name="connsiteY45" fmla="*/ 26350 h 286720"/>
                <a:gd name="connsiteX46" fmla="*/ 257365 w 423301"/>
                <a:gd name="connsiteY46" fmla="*/ 73636 h 286720"/>
                <a:gd name="connsiteX47" fmla="*/ 257929 w 423301"/>
                <a:gd name="connsiteY47" fmla="*/ 77551 h 286720"/>
                <a:gd name="connsiteX48" fmla="*/ 296043 w 423301"/>
                <a:gd name="connsiteY48" fmla="*/ 114784 h 286720"/>
                <a:gd name="connsiteX49" fmla="*/ 300206 w 423301"/>
                <a:gd name="connsiteY49" fmla="*/ 115595 h 286720"/>
                <a:gd name="connsiteX50" fmla="*/ 351654 w 423301"/>
                <a:gd name="connsiteY50" fmla="*/ 77075 h 286720"/>
                <a:gd name="connsiteX51" fmla="*/ 351936 w 423301"/>
                <a:gd name="connsiteY51" fmla="*/ 73195 h 286720"/>
                <a:gd name="connsiteX52" fmla="*/ 301299 w 423301"/>
                <a:gd name="connsiteY52" fmla="*/ 25768 h 286720"/>
                <a:gd name="connsiteX53" fmla="*/ 297966 w 423301"/>
                <a:gd name="connsiteY53" fmla="*/ 26350 h 286720"/>
                <a:gd name="connsiteX54" fmla="*/ 211649 w 423301"/>
                <a:gd name="connsiteY54" fmla="*/ 66828 h 286720"/>
                <a:gd name="connsiteX55" fmla="*/ 237117 w 423301"/>
                <a:gd name="connsiteY55" fmla="*/ 68468 h 286720"/>
                <a:gd name="connsiteX56" fmla="*/ 241015 w 423301"/>
                <a:gd name="connsiteY56" fmla="*/ 66916 h 286720"/>
                <a:gd name="connsiteX57" fmla="*/ 266571 w 423301"/>
                <a:gd name="connsiteY57" fmla="*/ 13510 h 286720"/>
                <a:gd name="connsiteX58" fmla="*/ 264702 w 423301"/>
                <a:gd name="connsiteY58" fmla="*/ 10194 h 286720"/>
                <a:gd name="connsiteX59" fmla="*/ 211649 w 423301"/>
                <a:gd name="connsiteY59" fmla="*/ 0 h 286720"/>
                <a:gd name="connsiteX60" fmla="*/ 158596 w 423301"/>
                <a:gd name="connsiteY60" fmla="*/ 10194 h 286720"/>
                <a:gd name="connsiteX61" fmla="*/ 156726 w 423301"/>
                <a:gd name="connsiteY61" fmla="*/ 13510 h 286720"/>
                <a:gd name="connsiteX62" fmla="*/ 182283 w 423301"/>
                <a:gd name="connsiteY62" fmla="*/ 66916 h 286720"/>
                <a:gd name="connsiteX63" fmla="*/ 186181 w 423301"/>
                <a:gd name="connsiteY63" fmla="*/ 68468 h 286720"/>
                <a:gd name="connsiteX64" fmla="*/ 211649 w 423301"/>
                <a:gd name="connsiteY64" fmla="*/ 66828 h 28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423301" h="286720">
                  <a:moveTo>
                    <a:pt x="19261" y="197820"/>
                  </a:moveTo>
                  <a:cubicBezTo>
                    <a:pt x="33177" y="202106"/>
                    <a:pt x="91539" y="215545"/>
                    <a:pt x="91539" y="215545"/>
                  </a:cubicBezTo>
                  <a:cubicBezTo>
                    <a:pt x="95031" y="216621"/>
                    <a:pt x="93990" y="219249"/>
                    <a:pt x="93990" y="219249"/>
                  </a:cubicBezTo>
                  <a:cubicBezTo>
                    <a:pt x="89969" y="250961"/>
                    <a:pt x="90851" y="275159"/>
                    <a:pt x="90851" y="283519"/>
                  </a:cubicBezTo>
                  <a:cubicBezTo>
                    <a:pt x="90851" y="287223"/>
                    <a:pt x="88153" y="286694"/>
                    <a:pt x="88153" y="286694"/>
                  </a:cubicBezTo>
                  <a:lnTo>
                    <a:pt x="2964" y="286694"/>
                  </a:lnTo>
                  <a:cubicBezTo>
                    <a:pt x="-722" y="286694"/>
                    <a:pt x="72" y="283343"/>
                    <a:pt x="72" y="283343"/>
                  </a:cubicBezTo>
                  <a:cubicBezTo>
                    <a:pt x="777" y="272778"/>
                    <a:pt x="3811" y="242724"/>
                    <a:pt x="15557" y="199637"/>
                  </a:cubicBezTo>
                  <a:cubicBezTo>
                    <a:pt x="15557" y="199637"/>
                    <a:pt x="16139" y="196867"/>
                    <a:pt x="19261" y="197820"/>
                  </a:cubicBezTo>
                  <a:close/>
                  <a:moveTo>
                    <a:pt x="404036" y="197820"/>
                  </a:moveTo>
                  <a:cubicBezTo>
                    <a:pt x="390121" y="202106"/>
                    <a:pt x="331759" y="215545"/>
                    <a:pt x="331759" y="215545"/>
                  </a:cubicBezTo>
                  <a:cubicBezTo>
                    <a:pt x="328267" y="216621"/>
                    <a:pt x="329307" y="219249"/>
                    <a:pt x="329307" y="219249"/>
                  </a:cubicBezTo>
                  <a:cubicBezTo>
                    <a:pt x="333329" y="250961"/>
                    <a:pt x="332447" y="275159"/>
                    <a:pt x="332447" y="283519"/>
                  </a:cubicBezTo>
                  <a:cubicBezTo>
                    <a:pt x="332447" y="287223"/>
                    <a:pt x="335145" y="286694"/>
                    <a:pt x="335145" y="286694"/>
                  </a:cubicBezTo>
                  <a:lnTo>
                    <a:pt x="420333" y="286694"/>
                  </a:lnTo>
                  <a:cubicBezTo>
                    <a:pt x="424037" y="286694"/>
                    <a:pt x="423226" y="283343"/>
                    <a:pt x="423226" y="283343"/>
                  </a:cubicBezTo>
                  <a:cubicBezTo>
                    <a:pt x="422520" y="272778"/>
                    <a:pt x="419487" y="242724"/>
                    <a:pt x="407740" y="199637"/>
                  </a:cubicBezTo>
                  <a:cubicBezTo>
                    <a:pt x="407740" y="199637"/>
                    <a:pt x="407141" y="196867"/>
                    <a:pt x="404036" y="197820"/>
                  </a:cubicBezTo>
                  <a:close/>
                  <a:moveTo>
                    <a:pt x="370014" y="103390"/>
                  </a:moveTo>
                  <a:lnTo>
                    <a:pt x="309201" y="132791"/>
                  </a:lnTo>
                  <a:cubicBezTo>
                    <a:pt x="306308" y="133902"/>
                    <a:pt x="307754" y="136530"/>
                    <a:pt x="307754" y="136530"/>
                  </a:cubicBezTo>
                  <a:cubicBezTo>
                    <a:pt x="316150" y="156531"/>
                    <a:pt x="321265" y="173410"/>
                    <a:pt x="325215" y="193869"/>
                  </a:cubicBezTo>
                  <a:cubicBezTo>
                    <a:pt x="325886" y="197291"/>
                    <a:pt x="328196" y="196197"/>
                    <a:pt x="328196" y="196197"/>
                  </a:cubicBezTo>
                  <a:lnTo>
                    <a:pt x="396611" y="166496"/>
                  </a:lnTo>
                  <a:cubicBezTo>
                    <a:pt x="396611" y="166496"/>
                    <a:pt x="398657" y="165720"/>
                    <a:pt x="397810" y="163092"/>
                  </a:cubicBezTo>
                  <a:cubicBezTo>
                    <a:pt x="394777" y="153727"/>
                    <a:pt x="379291" y="116371"/>
                    <a:pt x="373083" y="104166"/>
                  </a:cubicBezTo>
                  <a:cubicBezTo>
                    <a:pt x="373083" y="104166"/>
                    <a:pt x="371989" y="102314"/>
                    <a:pt x="370014" y="103390"/>
                  </a:cubicBezTo>
                  <a:close/>
                  <a:moveTo>
                    <a:pt x="53284" y="103390"/>
                  </a:moveTo>
                  <a:lnTo>
                    <a:pt x="114097" y="132791"/>
                  </a:lnTo>
                  <a:cubicBezTo>
                    <a:pt x="116990" y="133902"/>
                    <a:pt x="115543" y="136530"/>
                    <a:pt x="115543" y="136530"/>
                  </a:cubicBezTo>
                  <a:cubicBezTo>
                    <a:pt x="107148" y="156531"/>
                    <a:pt x="102033" y="173410"/>
                    <a:pt x="98065" y="193869"/>
                  </a:cubicBezTo>
                  <a:cubicBezTo>
                    <a:pt x="97412" y="197291"/>
                    <a:pt x="95084" y="196197"/>
                    <a:pt x="95084" y="196197"/>
                  </a:cubicBezTo>
                  <a:lnTo>
                    <a:pt x="26687" y="166496"/>
                  </a:lnTo>
                  <a:cubicBezTo>
                    <a:pt x="26687" y="166496"/>
                    <a:pt x="24641" y="165720"/>
                    <a:pt x="25487" y="163092"/>
                  </a:cubicBezTo>
                  <a:cubicBezTo>
                    <a:pt x="28521" y="153727"/>
                    <a:pt x="44006" y="116371"/>
                    <a:pt x="50215" y="104166"/>
                  </a:cubicBezTo>
                  <a:cubicBezTo>
                    <a:pt x="50215" y="104166"/>
                    <a:pt x="51308" y="102314"/>
                    <a:pt x="53284" y="103390"/>
                  </a:cubicBezTo>
                  <a:close/>
                  <a:moveTo>
                    <a:pt x="125332" y="26350"/>
                  </a:moveTo>
                  <a:lnTo>
                    <a:pt x="165933" y="73636"/>
                  </a:lnTo>
                  <a:cubicBezTo>
                    <a:pt x="167679" y="75893"/>
                    <a:pt x="165369" y="77551"/>
                    <a:pt x="165369" y="77551"/>
                  </a:cubicBezTo>
                  <a:cubicBezTo>
                    <a:pt x="149089" y="86335"/>
                    <a:pt x="137325" y="99598"/>
                    <a:pt x="127254" y="114784"/>
                  </a:cubicBezTo>
                  <a:cubicBezTo>
                    <a:pt x="125244" y="117782"/>
                    <a:pt x="123092" y="115595"/>
                    <a:pt x="123092" y="115595"/>
                  </a:cubicBezTo>
                  <a:lnTo>
                    <a:pt x="71644" y="77075"/>
                  </a:lnTo>
                  <a:cubicBezTo>
                    <a:pt x="71644" y="77075"/>
                    <a:pt x="69422" y="75770"/>
                    <a:pt x="71362" y="73195"/>
                  </a:cubicBezTo>
                  <a:cubicBezTo>
                    <a:pt x="86424" y="53194"/>
                    <a:pt x="100111" y="39084"/>
                    <a:pt x="121999" y="25768"/>
                  </a:cubicBezTo>
                  <a:cubicBezTo>
                    <a:pt x="121999" y="25768"/>
                    <a:pt x="123656" y="24198"/>
                    <a:pt x="125332" y="26350"/>
                  </a:cubicBezTo>
                  <a:close/>
                  <a:moveTo>
                    <a:pt x="297966" y="26350"/>
                  </a:moveTo>
                  <a:lnTo>
                    <a:pt x="257365" y="73636"/>
                  </a:lnTo>
                  <a:cubicBezTo>
                    <a:pt x="255619" y="75893"/>
                    <a:pt x="257929" y="77551"/>
                    <a:pt x="257929" y="77551"/>
                  </a:cubicBezTo>
                  <a:cubicBezTo>
                    <a:pt x="274208" y="86335"/>
                    <a:pt x="285972" y="99598"/>
                    <a:pt x="296043" y="114784"/>
                  </a:cubicBezTo>
                  <a:cubicBezTo>
                    <a:pt x="298054" y="117782"/>
                    <a:pt x="300206" y="115595"/>
                    <a:pt x="300206" y="115595"/>
                  </a:cubicBezTo>
                  <a:lnTo>
                    <a:pt x="351654" y="77075"/>
                  </a:lnTo>
                  <a:cubicBezTo>
                    <a:pt x="351654" y="77075"/>
                    <a:pt x="353876" y="75770"/>
                    <a:pt x="351936" y="73195"/>
                  </a:cubicBezTo>
                  <a:cubicBezTo>
                    <a:pt x="336874" y="53194"/>
                    <a:pt x="323187" y="39084"/>
                    <a:pt x="301299" y="25768"/>
                  </a:cubicBezTo>
                  <a:cubicBezTo>
                    <a:pt x="301299" y="25768"/>
                    <a:pt x="299641" y="24198"/>
                    <a:pt x="297966" y="26350"/>
                  </a:cubicBezTo>
                  <a:close/>
                  <a:moveTo>
                    <a:pt x="211649" y="66828"/>
                  </a:moveTo>
                  <a:cubicBezTo>
                    <a:pt x="218492" y="66828"/>
                    <a:pt x="231138" y="67480"/>
                    <a:pt x="237117" y="68468"/>
                  </a:cubicBezTo>
                  <a:cubicBezTo>
                    <a:pt x="240239" y="68997"/>
                    <a:pt x="241015" y="66916"/>
                    <a:pt x="241015" y="66916"/>
                  </a:cubicBezTo>
                  <a:lnTo>
                    <a:pt x="266571" y="13510"/>
                  </a:lnTo>
                  <a:cubicBezTo>
                    <a:pt x="266571" y="13510"/>
                    <a:pt x="268282" y="11500"/>
                    <a:pt x="264702" y="10194"/>
                  </a:cubicBezTo>
                  <a:cubicBezTo>
                    <a:pt x="245618" y="3210"/>
                    <a:pt x="235477" y="0"/>
                    <a:pt x="211649" y="0"/>
                  </a:cubicBezTo>
                  <a:cubicBezTo>
                    <a:pt x="188103" y="0"/>
                    <a:pt x="177679" y="3210"/>
                    <a:pt x="158596" y="10194"/>
                  </a:cubicBezTo>
                  <a:cubicBezTo>
                    <a:pt x="155016" y="11500"/>
                    <a:pt x="156726" y="13510"/>
                    <a:pt x="156726" y="13510"/>
                  </a:cubicBezTo>
                  <a:lnTo>
                    <a:pt x="182283" y="66916"/>
                  </a:lnTo>
                  <a:cubicBezTo>
                    <a:pt x="182283" y="66916"/>
                    <a:pt x="183059" y="68997"/>
                    <a:pt x="186181" y="68468"/>
                  </a:cubicBezTo>
                  <a:cubicBezTo>
                    <a:pt x="192160" y="67480"/>
                    <a:pt x="204806" y="66828"/>
                    <a:pt x="211649" y="66828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7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sp>
        <p:nvSpPr>
          <p:cNvPr id="24" name="文字方塊 57">
            <a:extLst>
              <a:ext uri="{FF2B5EF4-FFF2-40B4-BE49-F238E27FC236}">
                <a16:creationId xmlns:a16="http://schemas.microsoft.com/office/drawing/2014/main" id="{13F71160-7022-E0A1-1CDA-375FBD542E8F}"/>
              </a:ext>
            </a:extLst>
          </p:cNvPr>
          <p:cNvSpPr txBox="1"/>
          <p:nvPr/>
        </p:nvSpPr>
        <p:spPr>
          <a:xfrm>
            <a:off x="7849306" y="4666457"/>
            <a:ext cx="1489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2">
                    <a:lumMod val="25000"/>
                  </a:schemeClr>
                </a:solidFill>
                <a:latin typeface="+mj-lt"/>
                <a:cs typeface="Arial" charset="0"/>
              </a:rPr>
              <a:t>Nexus-stage</a:t>
            </a:r>
          </a:p>
          <a:p>
            <a:pPr algn="ctr"/>
            <a:r>
              <a:rPr lang="zh-TW" altLang="en-US" sz="1400" b="1" dirty="0">
                <a:solidFill>
                  <a:schemeClr val="tx2">
                    <a:lumMod val="25000"/>
                  </a:schemeClr>
                </a:solidFill>
                <a:latin typeface="+mj-lt"/>
                <a:cs typeface="Arial" charset="0"/>
              </a:rPr>
              <a:t>遠端倉庫</a:t>
            </a: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517FDDAE-24CC-0DF6-5A66-6AA9A1D541CF}"/>
              </a:ext>
            </a:extLst>
          </p:cNvPr>
          <p:cNvGrpSpPr/>
          <p:nvPr/>
        </p:nvGrpSpPr>
        <p:grpSpPr>
          <a:xfrm>
            <a:off x="8249284" y="4052314"/>
            <a:ext cx="616628" cy="616628"/>
            <a:chOff x="1727119" y="3761282"/>
            <a:chExt cx="616628" cy="616628"/>
          </a:xfrm>
        </p:grpSpPr>
        <p:sp>
          <p:nvSpPr>
            <p:cNvPr id="27" name="椭圆 52">
              <a:extLst>
                <a:ext uri="{FF2B5EF4-FFF2-40B4-BE49-F238E27FC236}">
                  <a16:creationId xmlns:a16="http://schemas.microsoft.com/office/drawing/2014/main" id="{600603CC-DD89-BBAA-47B0-C9EF14687FEA}"/>
                </a:ext>
              </a:extLst>
            </p:cNvPr>
            <p:cNvSpPr/>
            <p:nvPr/>
          </p:nvSpPr>
          <p:spPr>
            <a:xfrm>
              <a:off x="1727119" y="3761282"/>
              <a:ext cx="616628" cy="6166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002FA7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/>
            </a:p>
          </p:txBody>
        </p:sp>
        <p:sp>
          <p:nvSpPr>
            <p:cNvPr id="28" name="圖形 83">
              <a:extLst>
                <a:ext uri="{FF2B5EF4-FFF2-40B4-BE49-F238E27FC236}">
                  <a16:creationId xmlns:a16="http://schemas.microsoft.com/office/drawing/2014/main" id="{6D000862-232E-F315-9B9A-3D0B1C0BDD16}"/>
                </a:ext>
              </a:extLst>
            </p:cNvPr>
            <p:cNvSpPr/>
            <p:nvPr/>
          </p:nvSpPr>
          <p:spPr>
            <a:xfrm>
              <a:off x="1823373" y="3865342"/>
              <a:ext cx="417561" cy="417563"/>
            </a:xfrm>
            <a:custGeom>
              <a:avLst/>
              <a:gdLst>
                <a:gd name="connsiteX0" fmla="*/ 110405 w 228601"/>
                <a:gd name="connsiteY0" fmla="*/ 68 h 228602"/>
                <a:gd name="connsiteX1" fmla="*/ 67 w 228601"/>
                <a:gd name="connsiteY1" fmla="*/ 118197 h 228602"/>
                <a:gd name="connsiteX2" fmla="*/ 118196 w 228601"/>
                <a:gd name="connsiteY2" fmla="*/ 228534 h 228602"/>
                <a:gd name="connsiteX3" fmla="*/ 228534 w 228601"/>
                <a:gd name="connsiteY3" fmla="*/ 110320 h 228602"/>
                <a:gd name="connsiteX4" fmla="*/ 110405 w 228601"/>
                <a:gd name="connsiteY4" fmla="*/ 68 h 228602"/>
                <a:gd name="connsiteX5" fmla="*/ 118225 w 228601"/>
                <a:gd name="connsiteY5" fmla="*/ 208684 h 228602"/>
                <a:gd name="connsiteX6" fmla="*/ 110176 w 228601"/>
                <a:gd name="connsiteY6" fmla="*/ 208589 h 228602"/>
                <a:gd name="connsiteX7" fmla="*/ 109767 w 228601"/>
                <a:gd name="connsiteY7" fmla="*/ 194502 h 228602"/>
                <a:gd name="connsiteX8" fmla="*/ 65009 w 228601"/>
                <a:gd name="connsiteY8" fmla="*/ 177128 h 228602"/>
                <a:gd name="connsiteX9" fmla="*/ 64094 w 228601"/>
                <a:gd name="connsiteY9" fmla="*/ 194044 h 228602"/>
                <a:gd name="connsiteX10" fmla="*/ 20384 w 228601"/>
                <a:gd name="connsiteY10" fmla="*/ 118092 h 228602"/>
                <a:gd name="connsiteX11" fmla="*/ 110986 w 228601"/>
                <a:gd name="connsiteY11" fmla="*/ 20251 h 228602"/>
                <a:gd name="connsiteX12" fmla="*/ 111119 w 228601"/>
                <a:gd name="connsiteY12" fmla="*/ 20251 h 228602"/>
                <a:gd name="connsiteX13" fmla="*/ 163488 w 228601"/>
                <a:gd name="connsiteY13" fmla="*/ 33882 h 228602"/>
                <a:gd name="connsiteX14" fmla="*/ 114243 w 228601"/>
                <a:gd name="connsiteY14" fmla="*/ 87917 h 228602"/>
                <a:gd name="connsiteX15" fmla="*/ 185871 w 228601"/>
                <a:gd name="connsiteY15" fmla="*/ 52808 h 228602"/>
                <a:gd name="connsiteX16" fmla="*/ 197568 w 228601"/>
                <a:gd name="connsiteY16" fmla="*/ 69857 h 228602"/>
                <a:gd name="connsiteX17" fmla="*/ 116977 w 228601"/>
                <a:gd name="connsiteY17" fmla="*/ 96404 h 228602"/>
                <a:gd name="connsiteX18" fmla="*/ 206445 w 228601"/>
                <a:gd name="connsiteY18" fmla="*/ 93327 h 228602"/>
                <a:gd name="connsiteX19" fmla="*/ 208741 w 228601"/>
                <a:gd name="connsiteY19" fmla="*/ 110015 h 228602"/>
                <a:gd name="connsiteX20" fmla="*/ 120025 w 228601"/>
                <a:gd name="connsiteY20" fmla="*/ 104176 h 228602"/>
                <a:gd name="connsiteX21" fmla="*/ 206569 w 228601"/>
                <a:gd name="connsiteY21" fmla="*/ 134828 h 228602"/>
                <a:gd name="connsiteX22" fmla="*/ 118225 w 228601"/>
                <a:gd name="connsiteY22" fmla="*/ 208684 h 228602"/>
                <a:gd name="connsiteX23" fmla="*/ 63685 w 228601"/>
                <a:gd name="connsiteY23" fmla="*/ 86088 h 228602"/>
                <a:gd name="connsiteX24" fmla="*/ 66428 w 228601"/>
                <a:gd name="connsiteY24" fmla="*/ 86088 h 228602"/>
                <a:gd name="connsiteX25" fmla="*/ 66428 w 228601"/>
                <a:gd name="connsiteY25" fmla="*/ 110272 h 228602"/>
                <a:gd name="connsiteX26" fmla="*/ 64199 w 228601"/>
                <a:gd name="connsiteY26" fmla="*/ 110272 h 228602"/>
                <a:gd name="connsiteX27" fmla="*/ 64199 w 228601"/>
                <a:gd name="connsiteY27" fmla="*/ 118654 h 228602"/>
                <a:gd name="connsiteX28" fmla="*/ 68085 w 228601"/>
                <a:gd name="connsiteY28" fmla="*/ 118654 h 228602"/>
                <a:gd name="connsiteX29" fmla="*/ 67447 w 228601"/>
                <a:gd name="connsiteY29" fmla="*/ 131256 h 228602"/>
                <a:gd name="connsiteX30" fmla="*/ 107423 w 228601"/>
                <a:gd name="connsiteY30" fmla="*/ 145629 h 228602"/>
                <a:gd name="connsiteX31" fmla="*/ 106214 w 228601"/>
                <a:gd name="connsiteY31" fmla="*/ 118654 h 228602"/>
                <a:gd name="connsiteX32" fmla="*/ 110167 w 228601"/>
                <a:gd name="connsiteY32" fmla="*/ 118654 h 228602"/>
                <a:gd name="connsiteX33" fmla="*/ 110167 w 228601"/>
                <a:gd name="connsiteY33" fmla="*/ 110272 h 228602"/>
                <a:gd name="connsiteX34" fmla="*/ 107928 w 228601"/>
                <a:gd name="connsiteY34" fmla="*/ 110272 h 228602"/>
                <a:gd name="connsiteX35" fmla="*/ 107928 w 228601"/>
                <a:gd name="connsiteY35" fmla="*/ 86088 h 228602"/>
                <a:gd name="connsiteX36" fmla="*/ 110624 w 228601"/>
                <a:gd name="connsiteY36" fmla="*/ 86088 h 228602"/>
                <a:gd name="connsiteX37" fmla="*/ 87516 w 228601"/>
                <a:gd name="connsiteY37" fmla="*/ 59218 h 228602"/>
                <a:gd name="connsiteX38" fmla="*/ 63685 w 228601"/>
                <a:gd name="connsiteY38" fmla="*/ 86088 h 228602"/>
                <a:gd name="connsiteX39" fmla="*/ 100213 w 228601"/>
                <a:gd name="connsiteY39" fmla="*/ 110272 h 228602"/>
                <a:gd name="connsiteX40" fmla="*/ 91526 w 228601"/>
                <a:gd name="connsiteY40" fmla="*/ 110272 h 228602"/>
                <a:gd name="connsiteX41" fmla="*/ 91526 w 228601"/>
                <a:gd name="connsiteY41" fmla="*/ 94927 h 228602"/>
                <a:gd name="connsiteX42" fmla="*/ 82839 w 228601"/>
                <a:gd name="connsiteY42" fmla="*/ 94927 h 228602"/>
                <a:gd name="connsiteX43" fmla="*/ 82839 w 228601"/>
                <a:gd name="connsiteY43" fmla="*/ 110272 h 228602"/>
                <a:gd name="connsiteX44" fmla="*/ 74153 w 228601"/>
                <a:gd name="connsiteY44" fmla="*/ 110272 h 228602"/>
                <a:gd name="connsiteX45" fmla="*/ 74153 w 228601"/>
                <a:gd name="connsiteY45" fmla="*/ 86088 h 228602"/>
                <a:gd name="connsiteX46" fmla="*/ 100213 w 228601"/>
                <a:gd name="connsiteY46" fmla="*/ 86088 h 228602"/>
                <a:gd name="connsiteX47" fmla="*/ 100213 w 228601"/>
                <a:gd name="connsiteY47" fmla="*/ 110272 h 228602"/>
                <a:gd name="connsiteX48" fmla="*/ 107833 w 228601"/>
                <a:gd name="connsiteY48" fmla="*/ 153449 h 228602"/>
                <a:gd name="connsiteX49" fmla="*/ 108138 w 228601"/>
                <a:gd name="connsiteY49" fmla="*/ 160355 h 228602"/>
                <a:gd name="connsiteX50" fmla="*/ 66685 w 228601"/>
                <a:gd name="connsiteY50" fmla="*/ 145467 h 228602"/>
                <a:gd name="connsiteX51" fmla="*/ 67142 w 228601"/>
                <a:gd name="connsiteY51" fmla="*/ 137695 h 228602"/>
                <a:gd name="connsiteX52" fmla="*/ 107833 w 228601"/>
                <a:gd name="connsiteY52" fmla="*/ 153449 h 228602"/>
                <a:gd name="connsiteX53" fmla="*/ 66428 w 228601"/>
                <a:gd name="connsiteY53" fmla="*/ 150306 h 228602"/>
                <a:gd name="connsiteX54" fmla="*/ 108443 w 228601"/>
                <a:gd name="connsiteY54" fmla="*/ 166612 h 228602"/>
                <a:gd name="connsiteX55" fmla="*/ 108747 w 228601"/>
                <a:gd name="connsiteY55" fmla="*/ 173470 h 228602"/>
                <a:gd name="connsiteX56" fmla="*/ 66028 w 228601"/>
                <a:gd name="connsiteY56" fmla="*/ 158126 h 228602"/>
                <a:gd name="connsiteX57" fmla="*/ 66428 w 228601"/>
                <a:gd name="connsiteY57" fmla="*/ 150306 h 228602"/>
                <a:gd name="connsiteX58" fmla="*/ 109100 w 228601"/>
                <a:gd name="connsiteY58" fmla="*/ 179719 h 228602"/>
                <a:gd name="connsiteX59" fmla="*/ 109405 w 228601"/>
                <a:gd name="connsiteY59" fmla="*/ 186529 h 228602"/>
                <a:gd name="connsiteX60" fmla="*/ 65361 w 228601"/>
                <a:gd name="connsiteY60" fmla="*/ 170784 h 228602"/>
                <a:gd name="connsiteX61" fmla="*/ 65818 w 228601"/>
                <a:gd name="connsiteY61" fmla="*/ 162964 h 228602"/>
                <a:gd name="connsiteX62" fmla="*/ 109100 w 228601"/>
                <a:gd name="connsiteY62" fmla="*/ 179719 h 22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28601" h="228602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sp>
        <p:nvSpPr>
          <p:cNvPr id="124" name="文字方塊 57">
            <a:extLst>
              <a:ext uri="{FF2B5EF4-FFF2-40B4-BE49-F238E27FC236}">
                <a16:creationId xmlns:a16="http://schemas.microsoft.com/office/drawing/2014/main" id="{DB0CAE66-BF54-50D0-8CDF-D3131B7B6111}"/>
              </a:ext>
            </a:extLst>
          </p:cNvPr>
          <p:cNvSpPr txBox="1"/>
          <p:nvPr/>
        </p:nvSpPr>
        <p:spPr>
          <a:xfrm>
            <a:off x="1396540" y="6846094"/>
            <a:ext cx="1489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2">
                    <a:lumMod val="25000"/>
                  </a:schemeClr>
                </a:solidFill>
                <a:latin typeface="+mj-lt"/>
                <a:cs typeface="Arial" charset="0"/>
              </a:rPr>
              <a:t>Harbor</a:t>
            </a:r>
          </a:p>
          <a:p>
            <a:pPr algn="ctr"/>
            <a:r>
              <a:rPr lang="zh-TW" altLang="en-US" sz="1400" b="1" dirty="0">
                <a:solidFill>
                  <a:schemeClr val="tx2">
                    <a:lumMod val="25000"/>
                  </a:schemeClr>
                </a:solidFill>
                <a:latin typeface="+mj-lt"/>
                <a:cs typeface="Arial" charset="0"/>
              </a:rPr>
              <a:t>遠端倉庫</a:t>
            </a:r>
          </a:p>
        </p:txBody>
      </p:sp>
      <p:grpSp>
        <p:nvGrpSpPr>
          <p:cNvPr id="125" name="群組 124">
            <a:extLst>
              <a:ext uri="{FF2B5EF4-FFF2-40B4-BE49-F238E27FC236}">
                <a16:creationId xmlns:a16="http://schemas.microsoft.com/office/drawing/2014/main" id="{69F10CB5-04C1-191E-E2DB-D2218199C635}"/>
              </a:ext>
            </a:extLst>
          </p:cNvPr>
          <p:cNvGrpSpPr/>
          <p:nvPr/>
        </p:nvGrpSpPr>
        <p:grpSpPr>
          <a:xfrm>
            <a:off x="1796518" y="6231951"/>
            <a:ext cx="616628" cy="616628"/>
            <a:chOff x="1727119" y="3761282"/>
            <a:chExt cx="616628" cy="616628"/>
          </a:xfrm>
        </p:grpSpPr>
        <p:sp>
          <p:nvSpPr>
            <p:cNvPr id="128" name="椭圆 52">
              <a:extLst>
                <a:ext uri="{FF2B5EF4-FFF2-40B4-BE49-F238E27FC236}">
                  <a16:creationId xmlns:a16="http://schemas.microsoft.com/office/drawing/2014/main" id="{B09C2D70-A149-DAB7-A465-B70970C0A280}"/>
                </a:ext>
              </a:extLst>
            </p:cNvPr>
            <p:cNvSpPr/>
            <p:nvPr/>
          </p:nvSpPr>
          <p:spPr>
            <a:xfrm>
              <a:off x="1727119" y="3761282"/>
              <a:ext cx="616628" cy="6166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002FA7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/>
            </a:p>
          </p:txBody>
        </p:sp>
        <p:sp>
          <p:nvSpPr>
            <p:cNvPr id="129" name="圖形 83">
              <a:extLst>
                <a:ext uri="{FF2B5EF4-FFF2-40B4-BE49-F238E27FC236}">
                  <a16:creationId xmlns:a16="http://schemas.microsoft.com/office/drawing/2014/main" id="{8C253DB4-0842-BAB6-1B0F-E56EC5808770}"/>
                </a:ext>
              </a:extLst>
            </p:cNvPr>
            <p:cNvSpPr/>
            <p:nvPr/>
          </p:nvSpPr>
          <p:spPr>
            <a:xfrm>
              <a:off x="1823373" y="3865342"/>
              <a:ext cx="417561" cy="417563"/>
            </a:xfrm>
            <a:custGeom>
              <a:avLst/>
              <a:gdLst>
                <a:gd name="connsiteX0" fmla="*/ 110405 w 228601"/>
                <a:gd name="connsiteY0" fmla="*/ 68 h 228602"/>
                <a:gd name="connsiteX1" fmla="*/ 67 w 228601"/>
                <a:gd name="connsiteY1" fmla="*/ 118197 h 228602"/>
                <a:gd name="connsiteX2" fmla="*/ 118196 w 228601"/>
                <a:gd name="connsiteY2" fmla="*/ 228534 h 228602"/>
                <a:gd name="connsiteX3" fmla="*/ 228534 w 228601"/>
                <a:gd name="connsiteY3" fmla="*/ 110320 h 228602"/>
                <a:gd name="connsiteX4" fmla="*/ 110405 w 228601"/>
                <a:gd name="connsiteY4" fmla="*/ 68 h 228602"/>
                <a:gd name="connsiteX5" fmla="*/ 118225 w 228601"/>
                <a:gd name="connsiteY5" fmla="*/ 208684 h 228602"/>
                <a:gd name="connsiteX6" fmla="*/ 110176 w 228601"/>
                <a:gd name="connsiteY6" fmla="*/ 208589 h 228602"/>
                <a:gd name="connsiteX7" fmla="*/ 109767 w 228601"/>
                <a:gd name="connsiteY7" fmla="*/ 194502 h 228602"/>
                <a:gd name="connsiteX8" fmla="*/ 65009 w 228601"/>
                <a:gd name="connsiteY8" fmla="*/ 177128 h 228602"/>
                <a:gd name="connsiteX9" fmla="*/ 64094 w 228601"/>
                <a:gd name="connsiteY9" fmla="*/ 194044 h 228602"/>
                <a:gd name="connsiteX10" fmla="*/ 20384 w 228601"/>
                <a:gd name="connsiteY10" fmla="*/ 118092 h 228602"/>
                <a:gd name="connsiteX11" fmla="*/ 110986 w 228601"/>
                <a:gd name="connsiteY11" fmla="*/ 20251 h 228602"/>
                <a:gd name="connsiteX12" fmla="*/ 111119 w 228601"/>
                <a:gd name="connsiteY12" fmla="*/ 20251 h 228602"/>
                <a:gd name="connsiteX13" fmla="*/ 163488 w 228601"/>
                <a:gd name="connsiteY13" fmla="*/ 33882 h 228602"/>
                <a:gd name="connsiteX14" fmla="*/ 114243 w 228601"/>
                <a:gd name="connsiteY14" fmla="*/ 87917 h 228602"/>
                <a:gd name="connsiteX15" fmla="*/ 185871 w 228601"/>
                <a:gd name="connsiteY15" fmla="*/ 52808 h 228602"/>
                <a:gd name="connsiteX16" fmla="*/ 197568 w 228601"/>
                <a:gd name="connsiteY16" fmla="*/ 69857 h 228602"/>
                <a:gd name="connsiteX17" fmla="*/ 116977 w 228601"/>
                <a:gd name="connsiteY17" fmla="*/ 96404 h 228602"/>
                <a:gd name="connsiteX18" fmla="*/ 206445 w 228601"/>
                <a:gd name="connsiteY18" fmla="*/ 93327 h 228602"/>
                <a:gd name="connsiteX19" fmla="*/ 208741 w 228601"/>
                <a:gd name="connsiteY19" fmla="*/ 110015 h 228602"/>
                <a:gd name="connsiteX20" fmla="*/ 120025 w 228601"/>
                <a:gd name="connsiteY20" fmla="*/ 104176 h 228602"/>
                <a:gd name="connsiteX21" fmla="*/ 206569 w 228601"/>
                <a:gd name="connsiteY21" fmla="*/ 134828 h 228602"/>
                <a:gd name="connsiteX22" fmla="*/ 118225 w 228601"/>
                <a:gd name="connsiteY22" fmla="*/ 208684 h 228602"/>
                <a:gd name="connsiteX23" fmla="*/ 63685 w 228601"/>
                <a:gd name="connsiteY23" fmla="*/ 86088 h 228602"/>
                <a:gd name="connsiteX24" fmla="*/ 66428 w 228601"/>
                <a:gd name="connsiteY24" fmla="*/ 86088 h 228602"/>
                <a:gd name="connsiteX25" fmla="*/ 66428 w 228601"/>
                <a:gd name="connsiteY25" fmla="*/ 110272 h 228602"/>
                <a:gd name="connsiteX26" fmla="*/ 64199 w 228601"/>
                <a:gd name="connsiteY26" fmla="*/ 110272 h 228602"/>
                <a:gd name="connsiteX27" fmla="*/ 64199 w 228601"/>
                <a:gd name="connsiteY27" fmla="*/ 118654 h 228602"/>
                <a:gd name="connsiteX28" fmla="*/ 68085 w 228601"/>
                <a:gd name="connsiteY28" fmla="*/ 118654 h 228602"/>
                <a:gd name="connsiteX29" fmla="*/ 67447 w 228601"/>
                <a:gd name="connsiteY29" fmla="*/ 131256 h 228602"/>
                <a:gd name="connsiteX30" fmla="*/ 107423 w 228601"/>
                <a:gd name="connsiteY30" fmla="*/ 145629 h 228602"/>
                <a:gd name="connsiteX31" fmla="*/ 106214 w 228601"/>
                <a:gd name="connsiteY31" fmla="*/ 118654 h 228602"/>
                <a:gd name="connsiteX32" fmla="*/ 110167 w 228601"/>
                <a:gd name="connsiteY32" fmla="*/ 118654 h 228602"/>
                <a:gd name="connsiteX33" fmla="*/ 110167 w 228601"/>
                <a:gd name="connsiteY33" fmla="*/ 110272 h 228602"/>
                <a:gd name="connsiteX34" fmla="*/ 107928 w 228601"/>
                <a:gd name="connsiteY34" fmla="*/ 110272 h 228602"/>
                <a:gd name="connsiteX35" fmla="*/ 107928 w 228601"/>
                <a:gd name="connsiteY35" fmla="*/ 86088 h 228602"/>
                <a:gd name="connsiteX36" fmla="*/ 110624 w 228601"/>
                <a:gd name="connsiteY36" fmla="*/ 86088 h 228602"/>
                <a:gd name="connsiteX37" fmla="*/ 87516 w 228601"/>
                <a:gd name="connsiteY37" fmla="*/ 59218 h 228602"/>
                <a:gd name="connsiteX38" fmla="*/ 63685 w 228601"/>
                <a:gd name="connsiteY38" fmla="*/ 86088 h 228602"/>
                <a:gd name="connsiteX39" fmla="*/ 100213 w 228601"/>
                <a:gd name="connsiteY39" fmla="*/ 110272 h 228602"/>
                <a:gd name="connsiteX40" fmla="*/ 91526 w 228601"/>
                <a:gd name="connsiteY40" fmla="*/ 110272 h 228602"/>
                <a:gd name="connsiteX41" fmla="*/ 91526 w 228601"/>
                <a:gd name="connsiteY41" fmla="*/ 94927 h 228602"/>
                <a:gd name="connsiteX42" fmla="*/ 82839 w 228601"/>
                <a:gd name="connsiteY42" fmla="*/ 94927 h 228602"/>
                <a:gd name="connsiteX43" fmla="*/ 82839 w 228601"/>
                <a:gd name="connsiteY43" fmla="*/ 110272 h 228602"/>
                <a:gd name="connsiteX44" fmla="*/ 74153 w 228601"/>
                <a:gd name="connsiteY44" fmla="*/ 110272 h 228602"/>
                <a:gd name="connsiteX45" fmla="*/ 74153 w 228601"/>
                <a:gd name="connsiteY45" fmla="*/ 86088 h 228602"/>
                <a:gd name="connsiteX46" fmla="*/ 100213 w 228601"/>
                <a:gd name="connsiteY46" fmla="*/ 86088 h 228602"/>
                <a:gd name="connsiteX47" fmla="*/ 100213 w 228601"/>
                <a:gd name="connsiteY47" fmla="*/ 110272 h 228602"/>
                <a:gd name="connsiteX48" fmla="*/ 107833 w 228601"/>
                <a:gd name="connsiteY48" fmla="*/ 153449 h 228602"/>
                <a:gd name="connsiteX49" fmla="*/ 108138 w 228601"/>
                <a:gd name="connsiteY49" fmla="*/ 160355 h 228602"/>
                <a:gd name="connsiteX50" fmla="*/ 66685 w 228601"/>
                <a:gd name="connsiteY50" fmla="*/ 145467 h 228602"/>
                <a:gd name="connsiteX51" fmla="*/ 67142 w 228601"/>
                <a:gd name="connsiteY51" fmla="*/ 137695 h 228602"/>
                <a:gd name="connsiteX52" fmla="*/ 107833 w 228601"/>
                <a:gd name="connsiteY52" fmla="*/ 153449 h 228602"/>
                <a:gd name="connsiteX53" fmla="*/ 66428 w 228601"/>
                <a:gd name="connsiteY53" fmla="*/ 150306 h 228602"/>
                <a:gd name="connsiteX54" fmla="*/ 108443 w 228601"/>
                <a:gd name="connsiteY54" fmla="*/ 166612 h 228602"/>
                <a:gd name="connsiteX55" fmla="*/ 108747 w 228601"/>
                <a:gd name="connsiteY55" fmla="*/ 173470 h 228602"/>
                <a:gd name="connsiteX56" fmla="*/ 66028 w 228601"/>
                <a:gd name="connsiteY56" fmla="*/ 158126 h 228602"/>
                <a:gd name="connsiteX57" fmla="*/ 66428 w 228601"/>
                <a:gd name="connsiteY57" fmla="*/ 150306 h 228602"/>
                <a:gd name="connsiteX58" fmla="*/ 109100 w 228601"/>
                <a:gd name="connsiteY58" fmla="*/ 179719 h 228602"/>
                <a:gd name="connsiteX59" fmla="*/ 109405 w 228601"/>
                <a:gd name="connsiteY59" fmla="*/ 186529 h 228602"/>
                <a:gd name="connsiteX60" fmla="*/ 65361 w 228601"/>
                <a:gd name="connsiteY60" fmla="*/ 170784 h 228602"/>
                <a:gd name="connsiteX61" fmla="*/ 65818 w 228601"/>
                <a:gd name="connsiteY61" fmla="*/ 162964 h 228602"/>
                <a:gd name="connsiteX62" fmla="*/ 109100 w 228601"/>
                <a:gd name="connsiteY62" fmla="*/ 179719 h 22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28601" h="228602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sp>
        <p:nvSpPr>
          <p:cNvPr id="133" name="文字方塊 57">
            <a:extLst>
              <a:ext uri="{FF2B5EF4-FFF2-40B4-BE49-F238E27FC236}">
                <a16:creationId xmlns:a16="http://schemas.microsoft.com/office/drawing/2014/main" id="{774A52CE-902B-60B6-10A4-948AF1DFDE8C}"/>
              </a:ext>
            </a:extLst>
          </p:cNvPr>
          <p:cNvSpPr txBox="1"/>
          <p:nvPr/>
        </p:nvSpPr>
        <p:spPr>
          <a:xfrm>
            <a:off x="1392926" y="3717916"/>
            <a:ext cx="1489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2">
                    <a:lumMod val="25000"/>
                  </a:schemeClr>
                </a:solidFill>
                <a:latin typeface="+mj-lt"/>
                <a:cs typeface="Arial" charset="0"/>
              </a:rPr>
              <a:t>Nexus</a:t>
            </a:r>
          </a:p>
          <a:p>
            <a:pPr algn="ctr"/>
            <a:r>
              <a:rPr lang="zh-TW" altLang="en-US" sz="1400" b="1" dirty="0">
                <a:solidFill>
                  <a:schemeClr val="tx2">
                    <a:lumMod val="25000"/>
                  </a:schemeClr>
                </a:solidFill>
                <a:latin typeface="+mj-lt"/>
                <a:cs typeface="Arial" charset="0"/>
              </a:rPr>
              <a:t>遠端倉庫</a:t>
            </a:r>
          </a:p>
        </p:txBody>
      </p:sp>
      <p:grpSp>
        <p:nvGrpSpPr>
          <p:cNvPr id="134" name="群組 133">
            <a:extLst>
              <a:ext uri="{FF2B5EF4-FFF2-40B4-BE49-F238E27FC236}">
                <a16:creationId xmlns:a16="http://schemas.microsoft.com/office/drawing/2014/main" id="{266ED86E-EAC2-3DE6-6E6D-6CFB7B7E4902}"/>
              </a:ext>
            </a:extLst>
          </p:cNvPr>
          <p:cNvGrpSpPr/>
          <p:nvPr/>
        </p:nvGrpSpPr>
        <p:grpSpPr>
          <a:xfrm>
            <a:off x="1792904" y="3103773"/>
            <a:ext cx="616628" cy="616628"/>
            <a:chOff x="1727119" y="3761282"/>
            <a:chExt cx="616628" cy="616628"/>
          </a:xfrm>
        </p:grpSpPr>
        <p:sp>
          <p:nvSpPr>
            <p:cNvPr id="136" name="椭圆 52">
              <a:extLst>
                <a:ext uri="{FF2B5EF4-FFF2-40B4-BE49-F238E27FC236}">
                  <a16:creationId xmlns:a16="http://schemas.microsoft.com/office/drawing/2014/main" id="{DE4F15F1-E860-DB00-80CC-4EACFCD4ABA2}"/>
                </a:ext>
              </a:extLst>
            </p:cNvPr>
            <p:cNvSpPr/>
            <p:nvPr/>
          </p:nvSpPr>
          <p:spPr>
            <a:xfrm>
              <a:off x="1727119" y="3761282"/>
              <a:ext cx="616628" cy="6166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002FA7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/>
            </a:p>
          </p:txBody>
        </p:sp>
        <p:sp>
          <p:nvSpPr>
            <p:cNvPr id="137" name="圖形 83">
              <a:extLst>
                <a:ext uri="{FF2B5EF4-FFF2-40B4-BE49-F238E27FC236}">
                  <a16:creationId xmlns:a16="http://schemas.microsoft.com/office/drawing/2014/main" id="{5F975491-F592-A8A3-5D2A-CEFABD42098D}"/>
                </a:ext>
              </a:extLst>
            </p:cNvPr>
            <p:cNvSpPr/>
            <p:nvPr/>
          </p:nvSpPr>
          <p:spPr>
            <a:xfrm>
              <a:off x="1823373" y="3865342"/>
              <a:ext cx="417561" cy="417563"/>
            </a:xfrm>
            <a:custGeom>
              <a:avLst/>
              <a:gdLst>
                <a:gd name="connsiteX0" fmla="*/ 110405 w 228601"/>
                <a:gd name="connsiteY0" fmla="*/ 68 h 228602"/>
                <a:gd name="connsiteX1" fmla="*/ 67 w 228601"/>
                <a:gd name="connsiteY1" fmla="*/ 118197 h 228602"/>
                <a:gd name="connsiteX2" fmla="*/ 118196 w 228601"/>
                <a:gd name="connsiteY2" fmla="*/ 228534 h 228602"/>
                <a:gd name="connsiteX3" fmla="*/ 228534 w 228601"/>
                <a:gd name="connsiteY3" fmla="*/ 110320 h 228602"/>
                <a:gd name="connsiteX4" fmla="*/ 110405 w 228601"/>
                <a:gd name="connsiteY4" fmla="*/ 68 h 228602"/>
                <a:gd name="connsiteX5" fmla="*/ 118225 w 228601"/>
                <a:gd name="connsiteY5" fmla="*/ 208684 h 228602"/>
                <a:gd name="connsiteX6" fmla="*/ 110176 w 228601"/>
                <a:gd name="connsiteY6" fmla="*/ 208589 h 228602"/>
                <a:gd name="connsiteX7" fmla="*/ 109767 w 228601"/>
                <a:gd name="connsiteY7" fmla="*/ 194502 h 228602"/>
                <a:gd name="connsiteX8" fmla="*/ 65009 w 228601"/>
                <a:gd name="connsiteY8" fmla="*/ 177128 h 228602"/>
                <a:gd name="connsiteX9" fmla="*/ 64094 w 228601"/>
                <a:gd name="connsiteY9" fmla="*/ 194044 h 228602"/>
                <a:gd name="connsiteX10" fmla="*/ 20384 w 228601"/>
                <a:gd name="connsiteY10" fmla="*/ 118092 h 228602"/>
                <a:gd name="connsiteX11" fmla="*/ 110986 w 228601"/>
                <a:gd name="connsiteY11" fmla="*/ 20251 h 228602"/>
                <a:gd name="connsiteX12" fmla="*/ 111119 w 228601"/>
                <a:gd name="connsiteY12" fmla="*/ 20251 h 228602"/>
                <a:gd name="connsiteX13" fmla="*/ 163488 w 228601"/>
                <a:gd name="connsiteY13" fmla="*/ 33882 h 228602"/>
                <a:gd name="connsiteX14" fmla="*/ 114243 w 228601"/>
                <a:gd name="connsiteY14" fmla="*/ 87917 h 228602"/>
                <a:gd name="connsiteX15" fmla="*/ 185871 w 228601"/>
                <a:gd name="connsiteY15" fmla="*/ 52808 h 228602"/>
                <a:gd name="connsiteX16" fmla="*/ 197568 w 228601"/>
                <a:gd name="connsiteY16" fmla="*/ 69857 h 228602"/>
                <a:gd name="connsiteX17" fmla="*/ 116977 w 228601"/>
                <a:gd name="connsiteY17" fmla="*/ 96404 h 228602"/>
                <a:gd name="connsiteX18" fmla="*/ 206445 w 228601"/>
                <a:gd name="connsiteY18" fmla="*/ 93327 h 228602"/>
                <a:gd name="connsiteX19" fmla="*/ 208741 w 228601"/>
                <a:gd name="connsiteY19" fmla="*/ 110015 h 228602"/>
                <a:gd name="connsiteX20" fmla="*/ 120025 w 228601"/>
                <a:gd name="connsiteY20" fmla="*/ 104176 h 228602"/>
                <a:gd name="connsiteX21" fmla="*/ 206569 w 228601"/>
                <a:gd name="connsiteY21" fmla="*/ 134828 h 228602"/>
                <a:gd name="connsiteX22" fmla="*/ 118225 w 228601"/>
                <a:gd name="connsiteY22" fmla="*/ 208684 h 228602"/>
                <a:gd name="connsiteX23" fmla="*/ 63685 w 228601"/>
                <a:gd name="connsiteY23" fmla="*/ 86088 h 228602"/>
                <a:gd name="connsiteX24" fmla="*/ 66428 w 228601"/>
                <a:gd name="connsiteY24" fmla="*/ 86088 h 228602"/>
                <a:gd name="connsiteX25" fmla="*/ 66428 w 228601"/>
                <a:gd name="connsiteY25" fmla="*/ 110272 h 228602"/>
                <a:gd name="connsiteX26" fmla="*/ 64199 w 228601"/>
                <a:gd name="connsiteY26" fmla="*/ 110272 h 228602"/>
                <a:gd name="connsiteX27" fmla="*/ 64199 w 228601"/>
                <a:gd name="connsiteY27" fmla="*/ 118654 h 228602"/>
                <a:gd name="connsiteX28" fmla="*/ 68085 w 228601"/>
                <a:gd name="connsiteY28" fmla="*/ 118654 h 228602"/>
                <a:gd name="connsiteX29" fmla="*/ 67447 w 228601"/>
                <a:gd name="connsiteY29" fmla="*/ 131256 h 228602"/>
                <a:gd name="connsiteX30" fmla="*/ 107423 w 228601"/>
                <a:gd name="connsiteY30" fmla="*/ 145629 h 228602"/>
                <a:gd name="connsiteX31" fmla="*/ 106214 w 228601"/>
                <a:gd name="connsiteY31" fmla="*/ 118654 h 228602"/>
                <a:gd name="connsiteX32" fmla="*/ 110167 w 228601"/>
                <a:gd name="connsiteY32" fmla="*/ 118654 h 228602"/>
                <a:gd name="connsiteX33" fmla="*/ 110167 w 228601"/>
                <a:gd name="connsiteY33" fmla="*/ 110272 h 228602"/>
                <a:gd name="connsiteX34" fmla="*/ 107928 w 228601"/>
                <a:gd name="connsiteY34" fmla="*/ 110272 h 228602"/>
                <a:gd name="connsiteX35" fmla="*/ 107928 w 228601"/>
                <a:gd name="connsiteY35" fmla="*/ 86088 h 228602"/>
                <a:gd name="connsiteX36" fmla="*/ 110624 w 228601"/>
                <a:gd name="connsiteY36" fmla="*/ 86088 h 228602"/>
                <a:gd name="connsiteX37" fmla="*/ 87516 w 228601"/>
                <a:gd name="connsiteY37" fmla="*/ 59218 h 228602"/>
                <a:gd name="connsiteX38" fmla="*/ 63685 w 228601"/>
                <a:gd name="connsiteY38" fmla="*/ 86088 h 228602"/>
                <a:gd name="connsiteX39" fmla="*/ 100213 w 228601"/>
                <a:gd name="connsiteY39" fmla="*/ 110272 h 228602"/>
                <a:gd name="connsiteX40" fmla="*/ 91526 w 228601"/>
                <a:gd name="connsiteY40" fmla="*/ 110272 h 228602"/>
                <a:gd name="connsiteX41" fmla="*/ 91526 w 228601"/>
                <a:gd name="connsiteY41" fmla="*/ 94927 h 228602"/>
                <a:gd name="connsiteX42" fmla="*/ 82839 w 228601"/>
                <a:gd name="connsiteY42" fmla="*/ 94927 h 228602"/>
                <a:gd name="connsiteX43" fmla="*/ 82839 w 228601"/>
                <a:gd name="connsiteY43" fmla="*/ 110272 h 228602"/>
                <a:gd name="connsiteX44" fmla="*/ 74153 w 228601"/>
                <a:gd name="connsiteY44" fmla="*/ 110272 h 228602"/>
                <a:gd name="connsiteX45" fmla="*/ 74153 w 228601"/>
                <a:gd name="connsiteY45" fmla="*/ 86088 h 228602"/>
                <a:gd name="connsiteX46" fmla="*/ 100213 w 228601"/>
                <a:gd name="connsiteY46" fmla="*/ 86088 h 228602"/>
                <a:gd name="connsiteX47" fmla="*/ 100213 w 228601"/>
                <a:gd name="connsiteY47" fmla="*/ 110272 h 228602"/>
                <a:gd name="connsiteX48" fmla="*/ 107833 w 228601"/>
                <a:gd name="connsiteY48" fmla="*/ 153449 h 228602"/>
                <a:gd name="connsiteX49" fmla="*/ 108138 w 228601"/>
                <a:gd name="connsiteY49" fmla="*/ 160355 h 228602"/>
                <a:gd name="connsiteX50" fmla="*/ 66685 w 228601"/>
                <a:gd name="connsiteY50" fmla="*/ 145467 h 228602"/>
                <a:gd name="connsiteX51" fmla="*/ 67142 w 228601"/>
                <a:gd name="connsiteY51" fmla="*/ 137695 h 228602"/>
                <a:gd name="connsiteX52" fmla="*/ 107833 w 228601"/>
                <a:gd name="connsiteY52" fmla="*/ 153449 h 228602"/>
                <a:gd name="connsiteX53" fmla="*/ 66428 w 228601"/>
                <a:gd name="connsiteY53" fmla="*/ 150306 h 228602"/>
                <a:gd name="connsiteX54" fmla="*/ 108443 w 228601"/>
                <a:gd name="connsiteY54" fmla="*/ 166612 h 228602"/>
                <a:gd name="connsiteX55" fmla="*/ 108747 w 228601"/>
                <a:gd name="connsiteY55" fmla="*/ 173470 h 228602"/>
                <a:gd name="connsiteX56" fmla="*/ 66028 w 228601"/>
                <a:gd name="connsiteY56" fmla="*/ 158126 h 228602"/>
                <a:gd name="connsiteX57" fmla="*/ 66428 w 228601"/>
                <a:gd name="connsiteY57" fmla="*/ 150306 h 228602"/>
                <a:gd name="connsiteX58" fmla="*/ 109100 w 228601"/>
                <a:gd name="connsiteY58" fmla="*/ 179719 h 228602"/>
                <a:gd name="connsiteX59" fmla="*/ 109405 w 228601"/>
                <a:gd name="connsiteY59" fmla="*/ 186529 h 228602"/>
                <a:gd name="connsiteX60" fmla="*/ 65361 w 228601"/>
                <a:gd name="connsiteY60" fmla="*/ 170784 h 228602"/>
                <a:gd name="connsiteX61" fmla="*/ 65818 w 228601"/>
                <a:gd name="connsiteY61" fmla="*/ 162964 h 228602"/>
                <a:gd name="connsiteX62" fmla="*/ 109100 w 228601"/>
                <a:gd name="connsiteY62" fmla="*/ 179719 h 22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28601" h="228602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cxnSp>
        <p:nvCxnSpPr>
          <p:cNvPr id="145" name="肘形接點 55">
            <a:extLst>
              <a:ext uri="{FF2B5EF4-FFF2-40B4-BE49-F238E27FC236}">
                <a16:creationId xmlns:a16="http://schemas.microsoft.com/office/drawing/2014/main" id="{B4A00ECE-EC1C-464D-C29E-14AB62B67366}"/>
              </a:ext>
            </a:extLst>
          </p:cNvPr>
          <p:cNvCxnSpPr>
            <a:cxnSpLocks/>
            <a:stCxn id="10" idx="2"/>
            <a:endCxn id="136" idx="6"/>
          </p:cNvCxnSpPr>
          <p:nvPr/>
        </p:nvCxnSpPr>
        <p:spPr>
          <a:xfrm rot="10800000">
            <a:off x="2409532" y="3412087"/>
            <a:ext cx="1688222" cy="1799312"/>
          </a:xfrm>
          <a:prstGeom prst="bentConnector3">
            <a:avLst>
              <a:gd name="adj1" fmla="val 50000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4E00274-82C6-091D-501C-5E3C2BC264DF}"/>
              </a:ext>
            </a:extLst>
          </p:cNvPr>
          <p:cNvSpPr txBox="1"/>
          <p:nvPr/>
        </p:nvSpPr>
        <p:spPr>
          <a:xfrm>
            <a:off x="1528805" y="5860573"/>
            <a:ext cx="1276965" cy="194487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en-US" altLang="zh-TW" sz="12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(10.21.114.121)</a:t>
            </a:r>
            <a:endParaRPr lang="zh-TW" altLang="en-US" sz="12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0DD9EFAF-0277-E20F-5677-AE6DBDB5D08A}"/>
              </a:ext>
            </a:extLst>
          </p:cNvPr>
          <p:cNvSpPr txBox="1"/>
          <p:nvPr/>
        </p:nvSpPr>
        <p:spPr>
          <a:xfrm>
            <a:off x="5968905" y="4116272"/>
            <a:ext cx="1276965" cy="194487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en-US" altLang="zh-TW" sz="12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(10.22.109.110)</a:t>
            </a:r>
            <a:endParaRPr lang="zh-TW" altLang="en-US" sz="12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8947FFB0-9651-2F61-3B1A-AB22EC59B836}"/>
              </a:ext>
            </a:extLst>
          </p:cNvPr>
          <p:cNvSpPr txBox="1"/>
          <p:nvPr/>
        </p:nvSpPr>
        <p:spPr>
          <a:xfrm>
            <a:off x="3066850" y="3829273"/>
            <a:ext cx="1276965" cy="194487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en-US" altLang="zh-TW" sz="12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(10.21.109.130)</a:t>
            </a:r>
            <a:endParaRPr lang="zh-TW" altLang="en-US" sz="12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9D3AE5DB-C4C8-4D45-7105-8E288DFABDB3}"/>
              </a:ext>
            </a:extLst>
          </p:cNvPr>
          <p:cNvSpPr txBox="1"/>
          <p:nvPr/>
        </p:nvSpPr>
        <p:spPr>
          <a:xfrm>
            <a:off x="1522455" y="4229995"/>
            <a:ext cx="1276965" cy="194487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en-US" altLang="zh-TW" sz="12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(10.21.114.105)</a:t>
            </a:r>
            <a:endParaRPr lang="zh-TW" altLang="en-US" sz="12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1EF01B0B-4221-FA2F-C8CE-B3A20E0446D1}"/>
              </a:ext>
            </a:extLst>
          </p:cNvPr>
          <p:cNvSpPr txBox="1"/>
          <p:nvPr/>
        </p:nvSpPr>
        <p:spPr>
          <a:xfrm>
            <a:off x="1517396" y="7354945"/>
            <a:ext cx="1276965" cy="194487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en-US" altLang="zh-TW" sz="12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(10.21.107.151)</a:t>
            </a:r>
            <a:endParaRPr lang="zh-TW" altLang="en-US" sz="12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cxnSp>
        <p:nvCxnSpPr>
          <p:cNvPr id="85" name="肘形接點 29">
            <a:extLst>
              <a:ext uri="{FF2B5EF4-FFF2-40B4-BE49-F238E27FC236}">
                <a16:creationId xmlns:a16="http://schemas.microsoft.com/office/drawing/2014/main" id="{3AE337D7-701B-F17D-FC76-319F8808A456}"/>
              </a:ext>
            </a:extLst>
          </p:cNvPr>
          <p:cNvCxnSpPr>
            <a:cxnSpLocks/>
            <a:endCxn id="1082" idx="0"/>
          </p:cNvCxnSpPr>
          <p:nvPr/>
        </p:nvCxnSpPr>
        <p:spPr>
          <a:xfrm rot="16200000" flipH="1">
            <a:off x="6465741" y="4606225"/>
            <a:ext cx="371816" cy="221904"/>
          </a:xfrm>
          <a:prstGeom prst="bentConnector3">
            <a:avLst>
              <a:gd name="adj1" fmla="val 50000"/>
            </a:avLst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肘形接點 96">
            <a:extLst>
              <a:ext uri="{FF2B5EF4-FFF2-40B4-BE49-F238E27FC236}">
                <a16:creationId xmlns:a16="http://schemas.microsoft.com/office/drawing/2014/main" id="{0E703296-BFE1-8B56-E408-530AFF5A94D6}"/>
              </a:ext>
            </a:extLst>
          </p:cNvPr>
          <p:cNvCxnSpPr>
            <a:cxnSpLocks/>
            <a:stCxn id="1082" idx="6"/>
            <a:endCxn id="27" idx="2"/>
          </p:cNvCxnSpPr>
          <p:nvPr/>
        </p:nvCxnSpPr>
        <p:spPr>
          <a:xfrm flipV="1">
            <a:off x="7070915" y="4360628"/>
            <a:ext cx="1178369" cy="850771"/>
          </a:xfrm>
          <a:prstGeom prst="bentConnector3">
            <a:avLst>
              <a:gd name="adj1" fmla="val 50000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" name="接點: 肘形 115">
            <a:extLst>
              <a:ext uri="{FF2B5EF4-FFF2-40B4-BE49-F238E27FC236}">
                <a16:creationId xmlns:a16="http://schemas.microsoft.com/office/drawing/2014/main" id="{FDA12027-09D7-3650-61C6-FCC0E3B5A36C}"/>
              </a:ext>
            </a:extLst>
          </p:cNvPr>
          <p:cNvCxnSpPr>
            <a:cxnSpLocks/>
            <a:stCxn id="91" idx="6"/>
            <a:endCxn id="1107" idx="2"/>
          </p:cNvCxnSpPr>
          <p:nvPr/>
        </p:nvCxnSpPr>
        <p:spPr>
          <a:xfrm flipV="1">
            <a:off x="8886888" y="5211399"/>
            <a:ext cx="1712840" cy="350606"/>
          </a:xfrm>
          <a:prstGeom prst="bentConnector3">
            <a:avLst>
              <a:gd name="adj1" fmla="val 62118"/>
            </a:avLst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接點: 肘形 118">
            <a:extLst>
              <a:ext uri="{FF2B5EF4-FFF2-40B4-BE49-F238E27FC236}">
                <a16:creationId xmlns:a16="http://schemas.microsoft.com/office/drawing/2014/main" id="{85EC8261-51B9-D826-402C-12E1A17612E8}"/>
              </a:ext>
            </a:extLst>
          </p:cNvPr>
          <p:cNvCxnSpPr>
            <a:cxnSpLocks/>
            <a:stCxn id="157" idx="4"/>
          </p:cNvCxnSpPr>
          <p:nvPr/>
        </p:nvCxnSpPr>
        <p:spPr>
          <a:xfrm rot="5400000" flipH="1">
            <a:off x="3274130" y="5811528"/>
            <a:ext cx="797054" cy="2497559"/>
          </a:xfrm>
          <a:prstGeom prst="bentConnector4">
            <a:avLst>
              <a:gd name="adj1" fmla="val -28681"/>
              <a:gd name="adj2" fmla="val 67027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接點: 肘形 137">
            <a:extLst>
              <a:ext uri="{FF2B5EF4-FFF2-40B4-BE49-F238E27FC236}">
                <a16:creationId xmlns:a16="http://schemas.microsoft.com/office/drawing/2014/main" id="{F3DEDC77-44D7-B6CA-E3AE-0BC3FA65A26C}"/>
              </a:ext>
            </a:extLst>
          </p:cNvPr>
          <p:cNvCxnSpPr>
            <a:cxnSpLocks/>
            <a:stCxn id="1086" idx="4"/>
          </p:cNvCxnSpPr>
          <p:nvPr/>
        </p:nvCxnSpPr>
        <p:spPr>
          <a:xfrm rot="5400000" flipH="1" flipV="1">
            <a:off x="7568410" y="6790286"/>
            <a:ext cx="378107" cy="958990"/>
          </a:xfrm>
          <a:prstGeom prst="bentConnector4">
            <a:avLst>
              <a:gd name="adj1" fmla="val -60459"/>
              <a:gd name="adj2" fmla="val 72701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接點: 肘形 140">
            <a:extLst>
              <a:ext uri="{FF2B5EF4-FFF2-40B4-BE49-F238E27FC236}">
                <a16:creationId xmlns:a16="http://schemas.microsoft.com/office/drawing/2014/main" id="{289EEFFE-B2AD-8F67-D6B1-09B3514D4AA1}"/>
              </a:ext>
            </a:extLst>
          </p:cNvPr>
          <p:cNvCxnSpPr>
            <a:cxnSpLocks/>
            <a:stCxn id="1111" idx="4"/>
            <a:endCxn id="88" idx="6"/>
          </p:cNvCxnSpPr>
          <p:nvPr/>
        </p:nvCxnSpPr>
        <p:spPr>
          <a:xfrm rot="5400000" flipH="1">
            <a:off x="9866876" y="5902300"/>
            <a:ext cx="566840" cy="2546228"/>
          </a:xfrm>
          <a:prstGeom prst="bentConnector4">
            <a:avLst>
              <a:gd name="adj1" fmla="val -40329"/>
              <a:gd name="adj2" fmla="val 73420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文字方塊 145">
            <a:extLst>
              <a:ext uri="{FF2B5EF4-FFF2-40B4-BE49-F238E27FC236}">
                <a16:creationId xmlns:a16="http://schemas.microsoft.com/office/drawing/2014/main" id="{50C2B9EC-8993-0AEE-8445-517D5FF798B8}"/>
              </a:ext>
            </a:extLst>
          </p:cNvPr>
          <p:cNvSpPr txBox="1"/>
          <p:nvPr/>
        </p:nvSpPr>
        <p:spPr>
          <a:xfrm>
            <a:off x="8026726" y="5111904"/>
            <a:ext cx="1276965" cy="194487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en-US" altLang="zh-TW" sz="12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(10.22.114.105)</a:t>
            </a:r>
            <a:endParaRPr lang="zh-TW" altLang="en-US" sz="12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49" name="文字方塊 148">
            <a:extLst>
              <a:ext uri="{FF2B5EF4-FFF2-40B4-BE49-F238E27FC236}">
                <a16:creationId xmlns:a16="http://schemas.microsoft.com/office/drawing/2014/main" id="{BD2D401A-96A9-4FA5-B97E-23DBA9BC87FC}"/>
              </a:ext>
            </a:extLst>
          </p:cNvPr>
          <p:cNvSpPr txBox="1"/>
          <p:nvPr/>
        </p:nvSpPr>
        <p:spPr>
          <a:xfrm>
            <a:off x="8026726" y="7689794"/>
            <a:ext cx="1276965" cy="194487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en-US" altLang="zh-TW" sz="12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(10.22.107.151)</a:t>
            </a:r>
            <a:endParaRPr lang="zh-TW" altLang="en-US" sz="12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52" name="文字方塊 151">
            <a:extLst>
              <a:ext uri="{FF2B5EF4-FFF2-40B4-BE49-F238E27FC236}">
                <a16:creationId xmlns:a16="http://schemas.microsoft.com/office/drawing/2014/main" id="{B5C0F54C-2353-8A50-8464-A9EDE47FD74B}"/>
              </a:ext>
            </a:extLst>
          </p:cNvPr>
          <p:cNvSpPr txBox="1"/>
          <p:nvPr/>
        </p:nvSpPr>
        <p:spPr>
          <a:xfrm>
            <a:off x="8026726" y="6382456"/>
            <a:ext cx="1276965" cy="194487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en-US" altLang="zh-TW" sz="12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(10.22.109.105)</a:t>
            </a:r>
            <a:endParaRPr lang="zh-TW" altLang="en-US" sz="12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54" name="向下箭號 107">
            <a:extLst>
              <a:ext uri="{FF2B5EF4-FFF2-40B4-BE49-F238E27FC236}">
                <a16:creationId xmlns:a16="http://schemas.microsoft.com/office/drawing/2014/main" id="{8CFF8B38-E6B1-803E-7876-A76D8F86C623}"/>
              </a:ext>
            </a:extLst>
          </p:cNvPr>
          <p:cNvSpPr/>
          <p:nvPr/>
        </p:nvSpPr>
        <p:spPr>
          <a:xfrm>
            <a:off x="10868496" y="2470335"/>
            <a:ext cx="228600" cy="318585"/>
          </a:xfrm>
          <a:prstGeom prst="downArrow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cxnSp>
        <p:nvCxnSpPr>
          <p:cNvPr id="159" name="直線單箭頭接點 158">
            <a:extLst>
              <a:ext uri="{FF2B5EF4-FFF2-40B4-BE49-F238E27FC236}">
                <a16:creationId xmlns:a16="http://schemas.microsoft.com/office/drawing/2014/main" id="{D3046C0B-C73B-B52A-51E5-0F6B4307DD56}"/>
              </a:ext>
            </a:extLst>
          </p:cNvPr>
          <p:cNvCxnSpPr/>
          <p:nvPr/>
        </p:nvCxnSpPr>
        <p:spPr>
          <a:xfrm>
            <a:off x="12801600" y="2099439"/>
            <a:ext cx="731520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>
            <a:extLst>
              <a:ext uri="{FF2B5EF4-FFF2-40B4-BE49-F238E27FC236}">
                <a16:creationId xmlns:a16="http://schemas.microsoft.com/office/drawing/2014/main" id="{B163B02E-DD0B-5F2D-FD8F-BC689FD3DC6F}"/>
              </a:ext>
            </a:extLst>
          </p:cNvPr>
          <p:cNvCxnSpPr/>
          <p:nvPr/>
        </p:nvCxnSpPr>
        <p:spPr>
          <a:xfrm>
            <a:off x="12801600" y="2332995"/>
            <a:ext cx="731520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文字方塊 161">
            <a:extLst>
              <a:ext uri="{FF2B5EF4-FFF2-40B4-BE49-F238E27FC236}">
                <a16:creationId xmlns:a16="http://schemas.microsoft.com/office/drawing/2014/main" id="{4EF79550-D506-0507-6CDB-B67F14D6BDFB}"/>
              </a:ext>
            </a:extLst>
          </p:cNvPr>
          <p:cNvSpPr txBox="1"/>
          <p:nvPr/>
        </p:nvSpPr>
        <p:spPr>
          <a:xfrm>
            <a:off x="13650813" y="1993235"/>
            <a:ext cx="517508" cy="328971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en-US" altLang="zh-TW" sz="1400" dirty="0">
                <a:latin typeface="IBM Plex Sans" charset="0"/>
                <a:ea typeface="IBM Plex Sans" charset="0"/>
                <a:cs typeface="IBM Plex Sans" charset="0"/>
              </a:rPr>
              <a:t>443</a:t>
            </a:r>
            <a:endParaRPr lang="zh-TW" altLang="en-US" sz="14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63" name="文字方塊 162">
            <a:extLst>
              <a:ext uri="{FF2B5EF4-FFF2-40B4-BE49-F238E27FC236}">
                <a16:creationId xmlns:a16="http://schemas.microsoft.com/office/drawing/2014/main" id="{33158DF3-CC57-613C-4666-E74306E22FA8}"/>
              </a:ext>
            </a:extLst>
          </p:cNvPr>
          <p:cNvSpPr txBox="1"/>
          <p:nvPr/>
        </p:nvSpPr>
        <p:spPr>
          <a:xfrm>
            <a:off x="13650813" y="2239539"/>
            <a:ext cx="517508" cy="328971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en-US" altLang="zh-TW" sz="1400" dirty="0">
                <a:latin typeface="IBM Plex Sans" charset="0"/>
                <a:ea typeface="IBM Plex Sans" charset="0"/>
                <a:cs typeface="IBM Plex Sans" charset="0"/>
              </a:rPr>
              <a:t>22</a:t>
            </a:r>
            <a:endParaRPr lang="zh-TW" altLang="en-US" sz="14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cxnSp>
        <p:nvCxnSpPr>
          <p:cNvPr id="166" name="肘形接點 55">
            <a:extLst>
              <a:ext uri="{FF2B5EF4-FFF2-40B4-BE49-F238E27FC236}">
                <a16:creationId xmlns:a16="http://schemas.microsoft.com/office/drawing/2014/main" id="{1B4DF7CD-68DA-AC8E-BA75-57605C872F3C}"/>
              </a:ext>
            </a:extLst>
          </p:cNvPr>
          <p:cNvCxnSpPr>
            <a:cxnSpLocks/>
            <a:stCxn id="10" idx="2"/>
            <a:endCxn id="118" idx="6"/>
          </p:cNvCxnSpPr>
          <p:nvPr/>
        </p:nvCxnSpPr>
        <p:spPr>
          <a:xfrm rot="10800000">
            <a:off x="2406100" y="5088539"/>
            <a:ext cx="1691655" cy="122860"/>
          </a:xfrm>
          <a:prstGeom prst="bentConnector3">
            <a:avLst>
              <a:gd name="adj1" fmla="val 50000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29" name="文字方塊 1028">
            <a:extLst>
              <a:ext uri="{FF2B5EF4-FFF2-40B4-BE49-F238E27FC236}">
                <a16:creationId xmlns:a16="http://schemas.microsoft.com/office/drawing/2014/main" id="{6BB25A5A-9060-1B1A-0F9B-DE009B558778}"/>
              </a:ext>
            </a:extLst>
          </p:cNvPr>
          <p:cNvSpPr txBox="1"/>
          <p:nvPr/>
        </p:nvSpPr>
        <p:spPr>
          <a:xfrm>
            <a:off x="13172919" y="1697241"/>
            <a:ext cx="623297" cy="33728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en-US" altLang="zh-TW" sz="16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Port</a:t>
            </a:r>
            <a:endParaRPr lang="zh-TW" altLang="en-US" sz="16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059" name="弧形 227">
            <a:extLst>
              <a:ext uri="{FF2B5EF4-FFF2-40B4-BE49-F238E27FC236}">
                <a16:creationId xmlns:a16="http://schemas.microsoft.com/office/drawing/2014/main" id="{1A9F7C55-5E85-A6CB-5820-B52E2AD93332}"/>
              </a:ext>
            </a:extLst>
          </p:cNvPr>
          <p:cNvSpPr/>
          <p:nvPr/>
        </p:nvSpPr>
        <p:spPr>
          <a:xfrm>
            <a:off x="3870739" y="2331720"/>
            <a:ext cx="1060445" cy="1359064"/>
          </a:xfrm>
          <a:prstGeom prst="arc">
            <a:avLst>
              <a:gd name="adj1" fmla="val 12124223"/>
              <a:gd name="adj2" fmla="val 14374914"/>
            </a:avLst>
          </a:prstGeom>
          <a:ln w="28575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grpSp>
        <p:nvGrpSpPr>
          <p:cNvPr id="1060" name="群組 1059">
            <a:extLst>
              <a:ext uri="{FF2B5EF4-FFF2-40B4-BE49-F238E27FC236}">
                <a16:creationId xmlns:a16="http://schemas.microsoft.com/office/drawing/2014/main" id="{18E8776F-7B89-E846-829D-66D06ADFC03A}"/>
              </a:ext>
            </a:extLst>
          </p:cNvPr>
          <p:cNvGrpSpPr/>
          <p:nvPr/>
        </p:nvGrpSpPr>
        <p:grpSpPr>
          <a:xfrm>
            <a:off x="8243449" y="2712559"/>
            <a:ext cx="616628" cy="616628"/>
            <a:chOff x="1727119" y="3761282"/>
            <a:chExt cx="616628" cy="616628"/>
          </a:xfrm>
        </p:grpSpPr>
        <p:sp>
          <p:nvSpPr>
            <p:cNvPr id="1061" name="椭圆 52">
              <a:extLst>
                <a:ext uri="{FF2B5EF4-FFF2-40B4-BE49-F238E27FC236}">
                  <a16:creationId xmlns:a16="http://schemas.microsoft.com/office/drawing/2014/main" id="{C6A1E43B-5D2A-C06A-AFD5-A5A909F30D64}"/>
                </a:ext>
              </a:extLst>
            </p:cNvPr>
            <p:cNvSpPr/>
            <p:nvPr/>
          </p:nvSpPr>
          <p:spPr>
            <a:xfrm>
              <a:off x="1727119" y="3761282"/>
              <a:ext cx="616628" cy="6166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002FA7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/>
            </a:p>
          </p:txBody>
        </p:sp>
        <p:sp>
          <p:nvSpPr>
            <p:cNvPr id="1062" name="圖形 83">
              <a:extLst>
                <a:ext uri="{FF2B5EF4-FFF2-40B4-BE49-F238E27FC236}">
                  <a16:creationId xmlns:a16="http://schemas.microsoft.com/office/drawing/2014/main" id="{33841B03-88E0-D560-F801-9D0E918984AE}"/>
                </a:ext>
              </a:extLst>
            </p:cNvPr>
            <p:cNvSpPr/>
            <p:nvPr/>
          </p:nvSpPr>
          <p:spPr>
            <a:xfrm>
              <a:off x="1823373" y="3865342"/>
              <a:ext cx="417561" cy="417563"/>
            </a:xfrm>
            <a:custGeom>
              <a:avLst/>
              <a:gdLst>
                <a:gd name="connsiteX0" fmla="*/ 110405 w 228601"/>
                <a:gd name="connsiteY0" fmla="*/ 68 h 228602"/>
                <a:gd name="connsiteX1" fmla="*/ 67 w 228601"/>
                <a:gd name="connsiteY1" fmla="*/ 118197 h 228602"/>
                <a:gd name="connsiteX2" fmla="*/ 118196 w 228601"/>
                <a:gd name="connsiteY2" fmla="*/ 228534 h 228602"/>
                <a:gd name="connsiteX3" fmla="*/ 228534 w 228601"/>
                <a:gd name="connsiteY3" fmla="*/ 110320 h 228602"/>
                <a:gd name="connsiteX4" fmla="*/ 110405 w 228601"/>
                <a:gd name="connsiteY4" fmla="*/ 68 h 228602"/>
                <a:gd name="connsiteX5" fmla="*/ 118225 w 228601"/>
                <a:gd name="connsiteY5" fmla="*/ 208684 h 228602"/>
                <a:gd name="connsiteX6" fmla="*/ 110176 w 228601"/>
                <a:gd name="connsiteY6" fmla="*/ 208589 h 228602"/>
                <a:gd name="connsiteX7" fmla="*/ 109767 w 228601"/>
                <a:gd name="connsiteY7" fmla="*/ 194502 h 228602"/>
                <a:gd name="connsiteX8" fmla="*/ 65009 w 228601"/>
                <a:gd name="connsiteY8" fmla="*/ 177128 h 228602"/>
                <a:gd name="connsiteX9" fmla="*/ 64094 w 228601"/>
                <a:gd name="connsiteY9" fmla="*/ 194044 h 228602"/>
                <a:gd name="connsiteX10" fmla="*/ 20384 w 228601"/>
                <a:gd name="connsiteY10" fmla="*/ 118092 h 228602"/>
                <a:gd name="connsiteX11" fmla="*/ 110986 w 228601"/>
                <a:gd name="connsiteY11" fmla="*/ 20251 h 228602"/>
                <a:gd name="connsiteX12" fmla="*/ 111119 w 228601"/>
                <a:gd name="connsiteY12" fmla="*/ 20251 h 228602"/>
                <a:gd name="connsiteX13" fmla="*/ 163488 w 228601"/>
                <a:gd name="connsiteY13" fmla="*/ 33882 h 228602"/>
                <a:gd name="connsiteX14" fmla="*/ 114243 w 228601"/>
                <a:gd name="connsiteY14" fmla="*/ 87917 h 228602"/>
                <a:gd name="connsiteX15" fmla="*/ 185871 w 228601"/>
                <a:gd name="connsiteY15" fmla="*/ 52808 h 228602"/>
                <a:gd name="connsiteX16" fmla="*/ 197568 w 228601"/>
                <a:gd name="connsiteY16" fmla="*/ 69857 h 228602"/>
                <a:gd name="connsiteX17" fmla="*/ 116977 w 228601"/>
                <a:gd name="connsiteY17" fmla="*/ 96404 h 228602"/>
                <a:gd name="connsiteX18" fmla="*/ 206445 w 228601"/>
                <a:gd name="connsiteY18" fmla="*/ 93327 h 228602"/>
                <a:gd name="connsiteX19" fmla="*/ 208741 w 228601"/>
                <a:gd name="connsiteY19" fmla="*/ 110015 h 228602"/>
                <a:gd name="connsiteX20" fmla="*/ 120025 w 228601"/>
                <a:gd name="connsiteY20" fmla="*/ 104176 h 228602"/>
                <a:gd name="connsiteX21" fmla="*/ 206569 w 228601"/>
                <a:gd name="connsiteY21" fmla="*/ 134828 h 228602"/>
                <a:gd name="connsiteX22" fmla="*/ 118225 w 228601"/>
                <a:gd name="connsiteY22" fmla="*/ 208684 h 228602"/>
                <a:gd name="connsiteX23" fmla="*/ 63685 w 228601"/>
                <a:gd name="connsiteY23" fmla="*/ 86088 h 228602"/>
                <a:gd name="connsiteX24" fmla="*/ 66428 w 228601"/>
                <a:gd name="connsiteY24" fmla="*/ 86088 h 228602"/>
                <a:gd name="connsiteX25" fmla="*/ 66428 w 228601"/>
                <a:gd name="connsiteY25" fmla="*/ 110272 h 228602"/>
                <a:gd name="connsiteX26" fmla="*/ 64199 w 228601"/>
                <a:gd name="connsiteY26" fmla="*/ 110272 h 228602"/>
                <a:gd name="connsiteX27" fmla="*/ 64199 w 228601"/>
                <a:gd name="connsiteY27" fmla="*/ 118654 h 228602"/>
                <a:gd name="connsiteX28" fmla="*/ 68085 w 228601"/>
                <a:gd name="connsiteY28" fmla="*/ 118654 h 228602"/>
                <a:gd name="connsiteX29" fmla="*/ 67447 w 228601"/>
                <a:gd name="connsiteY29" fmla="*/ 131256 h 228602"/>
                <a:gd name="connsiteX30" fmla="*/ 107423 w 228601"/>
                <a:gd name="connsiteY30" fmla="*/ 145629 h 228602"/>
                <a:gd name="connsiteX31" fmla="*/ 106214 w 228601"/>
                <a:gd name="connsiteY31" fmla="*/ 118654 h 228602"/>
                <a:gd name="connsiteX32" fmla="*/ 110167 w 228601"/>
                <a:gd name="connsiteY32" fmla="*/ 118654 h 228602"/>
                <a:gd name="connsiteX33" fmla="*/ 110167 w 228601"/>
                <a:gd name="connsiteY33" fmla="*/ 110272 h 228602"/>
                <a:gd name="connsiteX34" fmla="*/ 107928 w 228601"/>
                <a:gd name="connsiteY34" fmla="*/ 110272 h 228602"/>
                <a:gd name="connsiteX35" fmla="*/ 107928 w 228601"/>
                <a:gd name="connsiteY35" fmla="*/ 86088 h 228602"/>
                <a:gd name="connsiteX36" fmla="*/ 110624 w 228601"/>
                <a:gd name="connsiteY36" fmla="*/ 86088 h 228602"/>
                <a:gd name="connsiteX37" fmla="*/ 87516 w 228601"/>
                <a:gd name="connsiteY37" fmla="*/ 59218 h 228602"/>
                <a:gd name="connsiteX38" fmla="*/ 63685 w 228601"/>
                <a:gd name="connsiteY38" fmla="*/ 86088 h 228602"/>
                <a:gd name="connsiteX39" fmla="*/ 100213 w 228601"/>
                <a:gd name="connsiteY39" fmla="*/ 110272 h 228602"/>
                <a:gd name="connsiteX40" fmla="*/ 91526 w 228601"/>
                <a:gd name="connsiteY40" fmla="*/ 110272 h 228602"/>
                <a:gd name="connsiteX41" fmla="*/ 91526 w 228601"/>
                <a:gd name="connsiteY41" fmla="*/ 94927 h 228602"/>
                <a:gd name="connsiteX42" fmla="*/ 82839 w 228601"/>
                <a:gd name="connsiteY42" fmla="*/ 94927 h 228602"/>
                <a:gd name="connsiteX43" fmla="*/ 82839 w 228601"/>
                <a:gd name="connsiteY43" fmla="*/ 110272 h 228602"/>
                <a:gd name="connsiteX44" fmla="*/ 74153 w 228601"/>
                <a:gd name="connsiteY44" fmla="*/ 110272 h 228602"/>
                <a:gd name="connsiteX45" fmla="*/ 74153 w 228601"/>
                <a:gd name="connsiteY45" fmla="*/ 86088 h 228602"/>
                <a:gd name="connsiteX46" fmla="*/ 100213 w 228601"/>
                <a:gd name="connsiteY46" fmla="*/ 86088 h 228602"/>
                <a:gd name="connsiteX47" fmla="*/ 100213 w 228601"/>
                <a:gd name="connsiteY47" fmla="*/ 110272 h 228602"/>
                <a:gd name="connsiteX48" fmla="*/ 107833 w 228601"/>
                <a:gd name="connsiteY48" fmla="*/ 153449 h 228602"/>
                <a:gd name="connsiteX49" fmla="*/ 108138 w 228601"/>
                <a:gd name="connsiteY49" fmla="*/ 160355 h 228602"/>
                <a:gd name="connsiteX50" fmla="*/ 66685 w 228601"/>
                <a:gd name="connsiteY50" fmla="*/ 145467 h 228602"/>
                <a:gd name="connsiteX51" fmla="*/ 67142 w 228601"/>
                <a:gd name="connsiteY51" fmla="*/ 137695 h 228602"/>
                <a:gd name="connsiteX52" fmla="*/ 107833 w 228601"/>
                <a:gd name="connsiteY52" fmla="*/ 153449 h 228602"/>
                <a:gd name="connsiteX53" fmla="*/ 66428 w 228601"/>
                <a:gd name="connsiteY53" fmla="*/ 150306 h 228602"/>
                <a:gd name="connsiteX54" fmla="*/ 108443 w 228601"/>
                <a:gd name="connsiteY54" fmla="*/ 166612 h 228602"/>
                <a:gd name="connsiteX55" fmla="*/ 108747 w 228601"/>
                <a:gd name="connsiteY55" fmla="*/ 173470 h 228602"/>
                <a:gd name="connsiteX56" fmla="*/ 66028 w 228601"/>
                <a:gd name="connsiteY56" fmla="*/ 158126 h 228602"/>
                <a:gd name="connsiteX57" fmla="*/ 66428 w 228601"/>
                <a:gd name="connsiteY57" fmla="*/ 150306 h 228602"/>
                <a:gd name="connsiteX58" fmla="*/ 109100 w 228601"/>
                <a:gd name="connsiteY58" fmla="*/ 179719 h 228602"/>
                <a:gd name="connsiteX59" fmla="*/ 109405 w 228601"/>
                <a:gd name="connsiteY59" fmla="*/ 186529 h 228602"/>
                <a:gd name="connsiteX60" fmla="*/ 65361 w 228601"/>
                <a:gd name="connsiteY60" fmla="*/ 170784 h 228602"/>
                <a:gd name="connsiteX61" fmla="*/ 65818 w 228601"/>
                <a:gd name="connsiteY61" fmla="*/ 162964 h 228602"/>
                <a:gd name="connsiteX62" fmla="*/ 109100 w 228601"/>
                <a:gd name="connsiteY62" fmla="*/ 179719 h 22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28601" h="228602">
                  <a:moveTo>
                    <a:pt x="110405" y="68"/>
                  </a:moveTo>
                  <a:cubicBezTo>
                    <a:pt x="47321" y="2220"/>
                    <a:pt x="-2076" y="55103"/>
                    <a:pt x="67" y="118197"/>
                  </a:cubicBezTo>
                  <a:cubicBezTo>
                    <a:pt x="2220" y="181290"/>
                    <a:pt x="55103" y="230687"/>
                    <a:pt x="118196" y="228534"/>
                  </a:cubicBezTo>
                  <a:cubicBezTo>
                    <a:pt x="181290" y="226325"/>
                    <a:pt x="230677" y="173423"/>
                    <a:pt x="228534" y="110320"/>
                  </a:cubicBezTo>
                  <a:cubicBezTo>
                    <a:pt x="226334" y="47274"/>
                    <a:pt x="173460" y="-2085"/>
                    <a:pt x="110405" y="68"/>
                  </a:cubicBezTo>
                  <a:close/>
                  <a:moveTo>
                    <a:pt x="118225" y="208684"/>
                  </a:moveTo>
                  <a:cubicBezTo>
                    <a:pt x="115542" y="208767"/>
                    <a:pt x="112857" y="208736"/>
                    <a:pt x="110176" y="208589"/>
                  </a:cubicBezTo>
                  <a:lnTo>
                    <a:pt x="109767" y="194502"/>
                  </a:lnTo>
                  <a:lnTo>
                    <a:pt x="65009" y="177128"/>
                  </a:lnTo>
                  <a:lnTo>
                    <a:pt x="64094" y="194044"/>
                  </a:lnTo>
                  <a:cubicBezTo>
                    <a:pt x="37914" y="177462"/>
                    <a:pt x="21568" y="149060"/>
                    <a:pt x="20384" y="118092"/>
                  </a:cubicBezTo>
                  <a:cubicBezTo>
                    <a:pt x="18384" y="66057"/>
                    <a:pt x="58951" y="22252"/>
                    <a:pt x="110986" y="20251"/>
                  </a:cubicBezTo>
                  <a:lnTo>
                    <a:pt x="111119" y="20251"/>
                  </a:lnTo>
                  <a:cubicBezTo>
                    <a:pt x="129535" y="19557"/>
                    <a:pt x="147748" y="24297"/>
                    <a:pt x="163488" y="33882"/>
                  </a:cubicBezTo>
                  <a:lnTo>
                    <a:pt x="114243" y="87917"/>
                  </a:lnTo>
                  <a:lnTo>
                    <a:pt x="185871" y="52808"/>
                  </a:lnTo>
                  <a:cubicBezTo>
                    <a:pt x="190383" y="58045"/>
                    <a:pt x="194306" y="63763"/>
                    <a:pt x="197568" y="69857"/>
                  </a:cubicBezTo>
                  <a:lnTo>
                    <a:pt x="116977" y="96404"/>
                  </a:lnTo>
                  <a:lnTo>
                    <a:pt x="206445" y="93327"/>
                  </a:lnTo>
                  <a:cubicBezTo>
                    <a:pt x="207684" y="98728"/>
                    <a:pt x="208465" y="104290"/>
                    <a:pt x="208741" y="110015"/>
                  </a:cubicBezTo>
                  <a:lnTo>
                    <a:pt x="120025" y="104176"/>
                  </a:lnTo>
                  <a:lnTo>
                    <a:pt x="206569" y="134828"/>
                  </a:lnTo>
                  <a:cubicBezTo>
                    <a:pt x="197539" y="175699"/>
                    <a:pt x="161992" y="206998"/>
                    <a:pt x="118225" y="208684"/>
                  </a:cubicBezTo>
                  <a:close/>
                  <a:moveTo>
                    <a:pt x="63685" y="86088"/>
                  </a:moveTo>
                  <a:lnTo>
                    <a:pt x="66428" y="86088"/>
                  </a:lnTo>
                  <a:lnTo>
                    <a:pt x="66428" y="110272"/>
                  </a:lnTo>
                  <a:lnTo>
                    <a:pt x="64199" y="110272"/>
                  </a:lnTo>
                  <a:lnTo>
                    <a:pt x="64199" y="118654"/>
                  </a:lnTo>
                  <a:lnTo>
                    <a:pt x="68085" y="118654"/>
                  </a:lnTo>
                  <a:lnTo>
                    <a:pt x="67447" y="131256"/>
                  </a:lnTo>
                  <a:lnTo>
                    <a:pt x="107423" y="145629"/>
                  </a:lnTo>
                  <a:lnTo>
                    <a:pt x="106214" y="118654"/>
                  </a:lnTo>
                  <a:lnTo>
                    <a:pt x="110167" y="118654"/>
                  </a:lnTo>
                  <a:lnTo>
                    <a:pt x="110167" y="110272"/>
                  </a:lnTo>
                  <a:lnTo>
                    <a:pt x="107928" y="110272"/>
                  </a:lnTo>
                  <a:lnTo>
                    <a:pt x="107928" y="86088"/>
                  </a:lnTo>
                  <a:lnTo>
                    <a:pt x="110624" y="86088"/>
                  </a:lnTo>
                  <a:lnTo>
                    <a:pt x="87516" y="59218"/>
                  </a:lnTo>
                  <a:lnTo>
                    <a:pt x="63685" y="86088"/>
                  </a:lnTo>
                  <a:close/>
                  <a:moveTo>
                    <a:pt x="100213" y="110272"/>
                  </a:moveTo>
                  <a:lnTo>
                    <a:pt x="91526" y="110272"/>
                  </a:lnTo>
                  <a:lnTo>
                    <a:pt x="91526" y="94927"/>
                  </a:lnTo>
                  <a:lnTo>
                    <a:pt x="82839" y="94927"/>
                  </a:lnTo>
                  <a:lnTo>
                    <a:pt x="82839" y="110272"/>
                  </a:lnTo>
                  <a:lnTo>
                    <a:pt x="74153" y="110272"/>
                  </a:lnTo>
                  <a:lnTo>
                    <a:pt x="74153" y="86088"/>
                  </a:lnTo>
                  <a:lnTo>
                    <a:pt x="100213" y="86088"/>
                  </a:lnTo>
                  <a:lnTo>
                    <a:pt x="100213" y="110272"/>
                  </a:lnTo>
                  <a:close/>
                  <a:moveTo>
                    <a:pt x="107833" y="153449"/>
                  </a:moveTo>
                  <a:lnTo>
                    <a:pt x="108138" y="160355"/>
                  </a:lnTo>
                  <a:lnTo>
                    <a:pt x="66685" y="145467"/>
                  </a:lnTo>
                  <a:lnTo>
                    <a:pt x="67142" y="137695"/>
                  </a:lnTo>
                  <a:lnTo>
                    <a:pt x="107833" y="153449"/>
                  </a:lnTo>
                  <a:close/>
                  <a:moveTo>
                    <a:pt x="66428" y="150306"/>
                  </a:moveTo>
                  <a:lnTo>
                    <a:pt x="108443" y="166612"/>
                  </a:lnTo>
                  <a:lnTo>
                    <a:pt x="108747" y="173470"/>
                  </a:lnTo>
                  <a:lnTo>
                    <a:pt x="66028" y="158126"/>
                  </a:lnTo>
                  <a:lnTo>
                    <a:pt x="66428" y="150306"/>
                  </a:lnTo>
                  <a:close/>
                  <a:moveTo>
                    <a:pt x="109100" y="179719"/>
                  </a:moveTo>
                  <a:lnTo>
                    <a:pt x="109405" y="186529"/>
                  </a:lnTo>
                  <a:lnTo>
                    <a:pt x="65361" y="170784"/>
                  </a:lnTo>
                  <a:lnTo>
                    <a:pt x="65818" y="162964"/>
                  </a:lnTo>
                  <a:lnTo>
                    <a:pt x="109100" y="179719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sp>
        <p:nvSpPr>
          <p:cNvPr id="1063" name="文字方塊 57">
            <a:extLst>
              <a:ext uri="{FF2B5EF4-FFF2-40B4-BE49-F238E27FC236}">
                <a16:creationId xmlns:a16="http://schemas.microsoft.com/office/drawing/2014/main" id="{9259B4E0-DAA9-305A-6B50-A1E7DB7875F4}"/>
              </a:ext>
            </a:extLst>
          </p:cNvPr>
          <p:cNvSpPr txBox="1"/>
          <p:nvPr/>
        </p:nvSpPr>
        <p:spPr>
          <a:xfrm>
            <a:off x="7822632" y="3357327"/>
            <a:ext cx="1532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tx2">
                    <a:lumMod val="25000"/>
                  </a:schemeClr>
                </a:solidFill>
                <a:latin typeface="+mj-lt"/>
                <a:cs typeface="Arial" charset="0"/>
              </a:rPr>
              <a:t>CICD</a:t>
            </a:r>
            <a:r>
              <a:rPr lang="zh-TW" altLang="en-US" sz="1400" b="1" dirty="0">
                <a:solidFill>
                  <a:schemeClr val="tx2">
                    <a:lumMod val="25000"/>
                  </a:schemeClr>
                </a:solidFill>
                <a:latin typeface="+mj-lt"/>
                <a:cs typeface="Arial" charset="0"/>
              </a:rPr>
              <a:t> </a:t>
            </a:r>
            <a:r>
              <a:rPr lang="en-US" altLang="zh-TW" sz="1400" b="1" dirty="0" err="1">
                <a:solidFill>
                  <a:schemeClr val="tx2">
                    <a:lumMod val="25000"/>
                  </a:schemeClr>
                </a:solidFill>
                <a:latin typeface="+mj-lt"/>
                <a:cs typeface="Arial" charset="0"/>
              </a:rPr>
              <a:t>Apiservice</a:t>
            </a:r>
            <a:endParaRPr lang="en-US" altLang="zh-CN" sz="1400" b="1" dirty="0">
              <a:solidFill>
                <a:schemeClr val="tx2">
                  <a:lumMod val="25000"/>
                </a:schemeClr>
              </a:solidFill>
              <a:latin typeface="+mj-lt"/>
              <a:cs typeface="Arial" charset="0"/>
            </a:endParaRPr>
          </a:p>
        </p:txBody>
      </p:sp>
      <p:sp>
        <p:nvSpPr>
          <p:cNvPr id="1064" name="文字方塊 1063">
            <a:extLst>
              <a:ext uri="{FF2B5EF4-FFF2-40B4-BE49-F238E27FC236}">
                <a16:creationId xmlns:a16="http://schemas.microsoft.com/office/drawing/2014/main" id="{719F21C1-0D0A-FCE0-393D-D3E0228D2F8F}"/>
              </a:ext>
            </a:extLst>
          </p:cNvPr>
          <p:cNvSpPr txBox="1"/>
          <p:nvPr/>
        </p:nvSpPr>
        <p:spPr>
          <a:xfrm>
            <a:off x="7999915" y="3841324"/>
            <a:ext cx="1276965" cy="194487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en-US" altLang="zh-TW" sz="12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(10.22.109.121)</a:t>
            </a:r>
            <a:endParaRPr lang="zh-TW" altLang="en-US" sz="12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116A8FC7-3FC0-2172-A22C-814430774FBD}"/>
              </a:ext>
            </a:extLst>
          </p:cNvPr>
          <p:cNvSpPr txBox="1"/>
          <p:nvPr/>
        </p:nvSpPr>
        <p:spPr>
          <a:xfrm>
            <a:off x="2587489" y="5377723"/>
            <a:ext cx="914400" cy="19471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05000"/>
              </a:lnSpc>
              <a:spcBef>
                <a:spcPts val="1000"/>
              </a:spcBef>
            </a:pPr>
            <a:r>
              <a:rPr kumimoji="1" lang="zh-TW" altLang="en-US" sz="12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推送</a:t>
            </a:r>
            <a:r>
              <a:rPr kumimoji="1" lang="en-US" altLang="zh-TW" sz="12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Package</a:t>
            </a:r>
            <a:endParaRPr kumimoji="1" lang="zh-TW" altLang="en-US" sz="12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cxnSp>
        <p:nvCxnSpPr>
          <p:cNvPr id="1076" name="接點: 肘形 1075">
            <a:extLst>
              <a:ext uri="{FF2B5EF4-FFF2-40B4-BE49-F238E27FC236}">
                <a16:creationId xmlns:a16="http://schemas.microsoft.com/office/drawing/2014/main" id="{3058BE2E-5C38-8F84-E329-1F97E7A36523}"/>
              </a:ext>
            </a:extLst>
          </p:cNvPr>
          <p:cNvCxnSpPr>
            <a:cxnSpLocks/>
            <a:stCxn id="88" idx="2"/>
            <a:endCxn id="1082" idx="6"/>
          </p:cNvCxnSpPr>
          <p:nvPr/>
        </p:nvCxnSpPr>
        <p:spPr>
          <a:xfrm rot="10800000">
            <a:off x="7070916" y="5211400"/>
            <a:ext cx="1189639" cy="1680595"/>
          </a:xfrm>
          <a:prstGeom prst="bentConnector3">
            <a:avLst>
              <a:gd name="adj1" fmla="val 31985"/>
            </a:avLst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接點: 肘形 29">
            <a:extLst>
              <a:ext uri="{FF2B5EF4-FFF2-40B4-BE49-F238E27FC236}">
                <a16:creationId xmlns:a16="http://schemas.microsoft.com/office/drawing/2014/main" id="{C5D320EF-84A2-1E71-167F-A22F506C067F}"/>
              </a:ext>
            </a:extLst>
          </p:cNvPr>
          <p:cNvCxnSpPr>
            <a:cxnSpLocks/>
            <a:stCxn id="10" idx="0"/>
            <a:endCxn id="18" idx="2"/>
          </p:cNvCxnSpPr>
          <p:nvPr/>
        </p:nvCxnSpPr>
        <p:spPr>
          <a:xfrm rot="5400000" flipH="1" flipV="1">
            <a:off x="4265265" y="4578160"/>
            <a:ext cx="465729" cy="184122"/>
          </a:xfrm>
          <a:prstGeom prst="bentConnector3">
            <a:avLst>
              <a:gd name="adj1" fmla="val 50000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1" name="群組 170">
            <a:extLst>
              <a:ext uri="{FF2B5EF4-FFF2-40B4-BE49-F238E27FC236}">
                <a16:creationId xmlns:a16="http://schemas.microsoft.com/office/drawing/2014/main" id="{6448DEFD-39F8-859F-5F8C-15448D4DC0A0}"/>
              </a:ext>
            </a:extLst>
          </p:cNvPr>
          <p:cNvGrpSpPr/>
          <p:nvPr/>
        </p:nvGrpSpPr>
        <p:grpSpPr>
          <a:xfrm>
            <a:off x="3404177" y="4903085"/>
            <a:ext cx="1952659" cy="2660882"/>
            <a:chOff x="3404177" y="4903085"/>
            <a:chExt cx="1952659" cy="2660882"/>
          </a:xfrm>
        </p:grpSpPr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854BB158-F54E-99E7-6F71-FD7D53A84C1D}"/>
                </a:ext>
              </a:extLst>
            </p:cNvPr>
            <p:cNvGrpSpPr/>
            <p:nvPr/>
          </p:nvGrpSpPr>
          <p:grpSpPr>
            <a:xfrm>
              <a:off x="4486036" y="6588033"/>
              <a:ext cx="870800" cy="870801"/>
              <a:chOff x="4497240" y="6687291"/>
              <a:chExt cx="870800" cy="870801"/>
            </a:xfrm>
          </p:grpSpPr>
          <p:grpSp>
            <p:nvGrpSpPr>
              <p:cNvPr id="155" name="组合 85">
                <a:extLst>
                  <a:ext uri="{FF2B5EF4-FFF2-40B4-BE49-F238E27FC236}">
                    <a16:creationId xmlns:a16="http://schemas.microsoft.com/office/drawing/2014/main" id="{501F66BE-12F6-ECE6-8EEF-431B9C0ED797}"/>
                  </a:ext>
                </a:extLst>
              </p:cNvPr>
              <p:cNvGrpSpPr/>
              <p:nvPr/>
            </p:nvGrpSpPr>
            <p:grpSpPr>
              <a:xfrm>
                <a:off x="4497240" y="6687291"/>
                <a:ext cx="870800" cy="870801"/>
                <a:chOff x="1811898" y="6386733"/>
                <a:chExt cx="870800" cy="870800"/>
              </a:xfrm>
            </p:grpSpPr>
            <p:sp>
              <p:nvSpPr>
                <p:cNvPr id="157" name="椭圆 80">
                  <a:extLst>
                    <a:ext uri="{FF2B5EF4-FFF2-40B4-BE49-F238E27FC236}">
                      <a16:creationId xmlns:a16="http://schemas.microsoft.com/office/drawing/2014/main" id="{C433A1A3-334D-578B-95CC-23B049042EB0}"/>
                    </a:ext>
                  </a:extLst>
                </p:cNvPr>
                <p:cNvSpPr/>
                <p:nvPr/>
              </p:nvSpPr>
              <p:spPr>
                <a:xfrm>
                  <a:off x="1811898" y="6386733"/>
                  <a:ext cx="870800" cy="870800"/>
                </a:xfrm>
                <a:prstGeom prst="ellipse">
                  <a:avLst/>
                </a:prstGeom>
                <a:solidFill>
                  <a:srgbClr val="002FA7"/>
                </a:solidFill>
                <a:ln>
                  <a:noFill/>
                  <a:prstDash val="sysDash"/>
                </a:ln>
                <a:effectLst>
                  <a:outerShdw blurRad="342900" algn="ctr" rotWithShape="0">
                    <a:srgbClr val="002FA7">
                      <a:alpha val="15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/>
                </a:p>
              </p:txBody>
            </p:sp>
            <p:sp>
              <p:nvSpPr>
                <p:cNvPr id="158" name="文字方塊 57">
                  <a:extLst>
                    <a:ext uri="{FF2B5EF4-FFF2-40B4-BE49-F238E27FC236}">
                      <a16:creationId xmlns:a16="http://schemas.microsoft.com/office/drawing/2014/main" id="{BDA93B6C-B11E-A0B9-1063-25E147085841}"/>
                    </a:ext>
                  </a:extLst>
                </p:cNvPr>
                <p:cNvSpPr txBox="1"/>
                <p:nvPr/>
              </p:nvSpPr>
              <p:spPr>
                <a:xfrm>
                  <a:off x="1902711" y="6418305"/>
                  <a:ext cx="68917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bg2"/>
                      </a:solidFill>
                      <a:latin typeface="+mj-lt"/>
                      <a:cs typeface="Arial" charset="0"/>
                    </a:rPr>
                    <a:t>Service</a:t>
                  </a:r>
                  <a:endParaRPr lang="zh-TW" altLang="en-US" sz="1200" dirty="0">
                    <a:solidFill>
                      <a:schemeClr val="bg2"/>
                    </a:solidFill>
                    <a:latin typeface="+mj-lt"/>
                    <a:cs typeface="Arial" charset="0"/>
                  </a:endParaRPr>
                </a:p>
              </p:txBody>
            </p:sp>
          </p:grpSp>
          <p:pic>
            <p:nvPicPr>
              <p:cNvPr id="135" name="Picture 2" descr="OpenShift Logo transparent PNG - StickPNG">
                <a:extLst>
                  <a:ext uri="{FF2B5EF4-FFF2-40B4-BE49-F238E27FC236}">
                    <a16:creationId xmlns:a16="http://schemas.microsoft.com/office/drawing/2014/main" id="{51996BA7-877F-A819-17F7-F99E228F0A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68103" y="6963872"/>
                <a:ext cx="529074" cy="4904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4" name="文字方塊 57">
              <a:extLst>
                <a:ext uri="{FF2B5EF4-FFF2-40B4-BE49-F238E27FC236}">
                  <a16:creationId xmlns:a16="http://schemas.microsoft.com/office/drawing/2014/main" id="{B714D2DF-CE4B-3312-5739-F256BC63EBD5}"/>
                </a:ext>
              </a:extLst>
            </p:cNvPr>
            <p:cNvSpPr txBox="1"/>
            <p:nvPr/>
          </p:nvSpPr>
          <p:spPr>
            <a:xfrm>
              <a:off x="3547609" y="5554929"/>
              <a:ext cx="17016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2">
                      <a:lumMod val="25000"/>
                    </a:schemeClr>
                  </a:solidFill>
                  <a:latin typeface="+mj-lt"/>
                  <a:cs typeface="Arial" charset="0"/>
                </a:rPr>
                <a:t>Jenkins</a:t>
              </a:r>
            </a:p>
            <a:p>
              <a:pPr algn="ctr"/>
              <a:r>
                <a:rPr lang="zh-CN" altLang="en-US" sz="1400" b="1" dirty="0">
                  <a:solidFill>
                    <a:schemeClr val="tx2">
                      <a:lumMod val="25000"/>
                    </a:schemeClr>
                  </a:solidFill>
                  <a:latin typeface="+mj-lt"/>
                  <a:cs typeface="Arial" charset="0"/>
                </a:rPr>
                <a:t>自動化組建</a:t>
              </a:r>
              <a:endParaRPr lang="en-US" altLang="zh-CN" sz="1400" b="1" dirty="0">
                <a:solidFill>
                  <a:schemeClr val="tx2">
                    <a:lumMod val="25000"/>
                  </a:schemeClr>
                </a:solidFill>
                <a:latin typeface="+mj-lt"/>
                <a:cs typeface="Arial" charset="0"/>
              </a:endParaRPr>
            </a:p>
            <a:p>
              <a:pPr algn="ctr"/>
              <a:r>
                <a:rPr lang="en-US" altLang="zh-TW" sz="1200" dirty="0">
                  <a:latin typeface="IBM Plex Sans" charset="0"/>
                </a:rPr>
                <a:t>(10.21.109.120)</a:t>
              </a:r>
              <a:endParaRPr lang="zh-TW" altLang="en-US" sz="1200" dirty="0">
                <a:latin typeface="IBM Plex Sans" charset="0"/>
              </a:endParaRPr>
            </a:p>
            <a:p>
              <a:pPr algn="ctr"/>
              <a:endParaRPr lang="zh-TW" altLang="en-US" sz="1400" b="1" dirty="0">
                <a:solidFill>
                  <a:schemeClr val="tx2">
                    <a:lumMod val="25000"/>
                  </a:schemeClr>
                </a:solidFill>
                <a:latin typeface="+mj-lt"/>
                <a:cs typeface="Arial" charset="0"/>
              </a:endParaRPr>
            </a:p>
          </p:txBody>
        </p:sp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FDE6EB9E-117C-8D98-918D-0827413C7CE8}"/>
                </a:ext>
              </a:extLst>
            </p:cNvPr>
            <p:cNvGrpSpPr/>
            <p:nvPr/>
          </p:nvGrpSpPr>
          <p:grpSpPr>
            <a:xfrm>
              <a:off x="4097754" y="4903085"/>
              <a:ext cx="616628" cy="616628"/>
              <a:chOff x="2583568" y="4846022"/>
              <a:chExt cx="616628" cy="616628"/>
            </a:xfrm>
          </p:grpSpPr>
          <p:sp>
            <p:nvSpPr>
              <p:cNvPr id="10" name="椭圆 52">
                <a:extLst>
                  <a:ext uri="{FF2B5EF4-FFF2-40B4-BE49-F238E27FC236}">
                    <a16:creationId xmlns:a16="http://schemas.microsoft.com/office/drawing/2014/main" id="{86072B62-E98C-476C-317E-D70363CBD88C}"/>
                  </a:ext>
                </a:extLst>
              </p:cNvPr>
              <p:cNvSpPr/>
              <p:nvPr/>
            </p:nvSpPr>
            <p:spPr>
              <a:xfrm>
                <a:off x="2583568" y="4846022"/>
                <a:ext cx="616628" cy="6166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002FA7"/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/>
              </a:p>
            </p:txBody>
          </p:sp>
          <p:sp>
            <p:nvSpPr>
              <p:cNvPr id="54" name="圖形 48">
                <a:extLst>
                  <a:ext uri="{FF2B5EF4-FFF2-40B4-BE49-F238E27FC236}">
                    <a16:creationId xmlns:a16="http://schemas.microsoft.com/office/drawing/2014/main" id="{8657BEA1-F809-11DC-2CEE-64F7720068CA}"/>
                  </a:ext>
                </a:extLst>
              </p:cNvPr>
              <p:cNvSpPr/>
              <p:nvPr/>
            </p:nvSpPr>
            <p:spPr>
              <a:xfrm>
                <a:off x="2702181" y="4933861"/>
                <a:ext cx="378671" cy="417691"/>
              </a:xfrm>
              <a:custGeom>
                <a:avLst/>
                <a:gdLst>
                  <a:gd name="connsiteX0" fmla="*/ 126517 w 1573754"/>
                  <a:gd name="connsiteY0" fmla="*/ 1735921 h 1735920"/>
                  <a:gd name="connsiteX1" fmla="*/ 56163 w 1573754"/>
                  <a:gd name="connsiteY1" fmla="*/ 1735921 h 1735920"/>
                  <a:gd name="connsiteX2" fmla="*/ 51119 w 1573754"/>
                  <a:gd name="connsiteY2" fmla="*/ 1721817 h 1735920"/>
                  <a:gd name="connsiteX3" fmla="*/ 1160 w 1573754"/>
                  <a:gd name="connsiteY3" fmla="*/ 1565812 h 1735920"/>
                  <a:gd name="connsiteX4" fmla="*/ 100589 w 1573754"/>
                  <a:gd name="connsiteY4" fmla="*/ 1459928 h 1735920"/>
                  <a:gd name="connsiteX5" fmla="*/ 290442 w 1573754"/>
                  <a:gd name="connsiteY5" fmla="*/ 1342599 h 1735920"/>
                  <a:gd name="connsiteX6" fmla="*/ 383091 w 1573754"/>
                  <a:gd name="connsiteY6" fmla="*/ 1282713 h 1735920"/>
                  <a:gd name="connsiteX7" fmla="*/ 347778 w 1573754"/>
                  <a:gd name="connsiteY7" fmla="*/ 1188709 h 1735920"/>
                  <a:gd name="connsiteX8" fmla="*/ 320385 w 1573754"/>
                  <a:gd name="connsiteY8" fmla="*/ 1084995 h 1735920"/>
                  <a:gd name="connsiteX9" fmla="*/ 186999 w 1573754"/>
                  <a:gd name="connsiteY9" fmla="*/ 999343 h 1735920"/>
                  <a:gd name="connsiteX10" fmla="*/ 149191 w 1573754"/>
                  <a:gd name="connsiteY10" fmla="*/ 714618 h 1735920"/>
                  <a:gd name="connsiteX11" fmla="*/ 169804 w 1573754"/>
                  <a:gd name="connsiteY11" fmla="*/ 680986 h 1735920"/>
                  <a:gd name="connsiteX12" fmla="*/ 161071 w 1573754"/>
                  <a:gd name="connsiteY12" fmla="*/ 605262 h 1735920"/>
                  <a:gd name="connsiteX13" fmla="*/ 264134 w 1573754"/>
                  <a:gd name="connsiteY13" fmla="*/ 340552 h 1735920"/>
                  <a:gd name="connsiteX14" fmla="*/ 529712 w 1573754"/>
                  <a:gd name="connsiteY14" fmla="*/ 97051 h 1735920"/>
                  <a:gd name="connsiteX15" fmla="*/ 666461 w 1573754"/>
                  <a:gd name="connsiteY15" fmla="*/ 38522 h 1735920"/>
                  <a:gd name="connsiteX16" fmla="*/ 1244754 w 1573754"/>
                  <a:gd name="connsiteY16" fmla="*/ 95316 h 1735920"/>
                  <a:gd name="connsiteX17" fmla="*/ 1436832 w 1573754"/>
                  <a:gd name="connsiteY17" fmla="*/ 307789 h 1735920"/>
                  <a:gd name="connsiteX18" fmla="*/ 1457445 w 1573754"/>
                  <a:gd name="connsiteY18" fmla="*/ 1026465 h 1735920"/>
                  <a:gd name="connsiteX19" fmla="*/ 1419040 w 1573754"/>
                  <a:gd name="connsiteY19" fmla="*/ 1137286 h 1735920"/>
                  <a:gd name="connsiteX20" fmla="*/ 1373855 w 1573754"/>
                  <a:gd name="connsiteY20" fmla="*/ 1235575 h 1735920"/>
                  <a:gd name="connsiteX21" fmla="*/ 1477298 w 1573754"/>
                  <a:gd name="connsiteY21" fmla="*/ 1336469 h 1735920"/>
                  <a:gd name="connsiteX22" fmla="*/ 1573038 w 1573754"/>
                  <a:gd name="connsiteY22" fmla="*/ 1444957 h 1735920"/>
                  <a:gd name="connsiteX23" fmla="*/ 1543367 w 1573754"/>
                  <a:gd name="connsiteY23" fmla="*/ 1580566 h 1735920"/>
                  <a:gd name="connsiteX24" fmla="*/ 1496229 w 1573754"/>
                  <a:gd name="connsiteY24" fmla="*/ 1734782 h 1735920"/>
                  <a:gd name="connsiteX25" fmla="*/ 126517 w 1573754"/>
                  <a:gd name="connsiteY25" fmla="*/ 1734782 h 1735920"/>
                  <a:gd name="connsiteX26" fmla="*/ 929760 w 1573754"/>
                  <a:gd name="connsiteY26" fmla="*/ 1479944 h 1735920"/>
                  <a:gd name="connsiteX27" fmla="*/ 780264 w 1573754"/>
                  <a:gd name="connsiteY27" fmla="*/ 1425103 h 1735920"/>
                  <a:gd name="connsiteX28" fmla="*/ 726020 w 1573754"/>
                  <a:gd name="connsiteY28" fmla="*/ 1569175 h 1735920"/>
                  <a:gd name="connsiteX29" fmla="*/ 763069 w 1573754"/>
                  <a:gd name="connsiteY29" fmla="*/ 1695455 h 1735920"/>
                  <a:gd name="connsiteX30" fmla="*/ 781729 w 1573754"/>
                  <a:gd name="connsiteY30" fmla="*/ 1728001 h 1735920"/>
                  <a:gd name="connsiteX31" fmla="*/ 895587 w 1573754"/>
                  <a:gd name="connsiteY31" fmla="*/ 1693231 h 1735920"/>
                  <a:gd name="connsiteX32" fmla="*/ 1009445 w 1573754"/>
                  <a:gd name="connsiteY32" fmla="*/ 1607363 h 1735920"/>
                  <a:gd name="connsiteX33" fmla="*/ 1011669 w 1573754"/>
                  <a:gd name="connsiteY33" fmla="*/ 1570640 h 1735920"/>
                  <a:gd name="connsiteX34" fmla="*/ 932310 w 1573754"/>
                  <a:gd name="connsiteY34" fmla="*/ 1550624 h 1735920"/>
                  <a:gd name="connsiteX35" fmla="*/ 1007166 w 1573754"/>
                  <a:gd name="connsiteY35" fmla="*/ 1526539 h 1735920"/>
                  <a:gd name="connsiteX36" fmla="*/ 1008251 w 1573754"/>
                  <a:gd name="connsiteY36" fmla="*/ 1512436 h 1735920"/>
                  <a:gd name="connsiteX37" fmla="*/ 934534 w 1573754"/>
                  <a:gd name="connsiteY37" fmla="*/ 1481137 h 1735920"/>
                  <a:gd name="connsiteX38" fmla="*/ 1469107 w 1573754"/>
                  <a:gd name="connsiteY38" fmla="*/ 1692146 h 1735920"/>
                  <a:gd name="connsiteX39" fmla="*/ 1502684 w 1573754"/>
                  <a:gd name="connsiteY39" fmla="*/ 1565595 h 1735920"/>
                  <a:gd name="connsiteX40" fmla="*/ 1515431 w 1573754"/>
                  <a:gd name="connsiteY40" fmla="*/ 1480541 h 1735920"/>
                  <a:gd name="connsiteX41" fmla="*/ 1442799 w 1573754"/>
                  <a:gd name="connsiteY41" fmla="*/ 1401996 h 1735920"/>
                  <a:gd name="connsiteX42" fmla="*/ 1330134 w 1573754"/>
                  <a:gd name="connsiteY42" fmla="*/ 1295461 h 1735920"/>
                  <a:gd name="connsiteX43" fmla="*/ 1258912 w 1573754"/>
                  <a:gd name="connsiteY43" fmla="*/ 1361584 h 1735920"/>
                  <a:gd name="connsiteX44" fmla="*/ 1341417 w 1573754"/>
                  <a:gd name="connsiteY44" fmla="*/ 1628626 h 1735920"/>
                  <a:gd name="connsiteX45" fmla="*/ 1378737 w 1573754"/>
                  <a:gd name="connsiteY45" fmla="*/ 1681731 h 1735920"/>
                  <a:gd name="connsiteX46" fmla="*/ 1372499 w 1573754"/>
                  <a:gd name="connsiteY46" fmla="*/ 1693882 h 1735920"/>
                  <a:gd name="connsiteX47" fmla="*/ 1465744 w 1573754"/>
                  <a:gd name="connsiteY47" fmla="*/ 1693882 h 1735920"/>
                  <a:gd name="connsiteX48" fmla="*/ 1468836 w 1573754"/>
                  <a:gd name="connsiteY48" fmla="*/ 1694750 h 1735920"/>
                  <a:gd name="connsiteX49" fmla="*/ 989049 w 1573754"/>
                  <a:gd name="connsiteY49" fmla="*/ 1691278 h 1735920"/>
                  <a:gd name="connsiteX50" fmla="*/ 978254 w 1573754"/>
                  <a:gd name="connsiteY50" fmla="*/ 1676307 h 1735920"/>
                  <a:gd name="connsiteX51" fmla="*/ 956557 w 1573754"/>
                  <a:gd name="connsiteY51" fmla="*/ 1690139 h 1735920"/>
                  <a:gd name="connsiteX52" fmla="*/ 989049 w 1573754"/>
                  <a:gd name="connsiteY52" fmla="*/ 1690139 h 1735920"/>
                  <a:gd name="connsiteX53" fmla="*/ 1189317 w 1573754"/>
                  <a:gd name="connsiteY53" fmla="*/ 1691278 h 1735920"/>
                  <a:gd name="connsiteX54" fmla="*/ 1191650 w 1573754"/>
                  <a:gd name="connsiteY54" fmla="*/ 1648046 h 1735920"/>
                  <a:gd name="connsiteX55" fmla="*/ 1105131 w 1573754"/>
                  <a:gd name="connsiteY55" fmla="*/ 1609912 h 1735920"/>
                  <a:gd name="connsiteX56" fmla="*/ 1031413 w 1573754"/>
                  <a:gd name="connsiteY56" fmla="*/ 1624016 h 1735920"/>
                  <a:gd name="connsiteX57" fmla="*/ 1010801 w 1573754"/>
                  <a:gd name="connsiteY57" fmla="*/ 1646961 h 1735920"/>
                  <a:gd name="connsiteX58" fmla="*/ 1041340 w 1573754"/>
                  <a:gd name="connsiteY58" fmla="*/ 1689054 h 1735920"/>
                  <a:gd name="connsiteX59" fmla="*/ 1100357 w 1573754"/>
                  <a:gd name="connsiteY59" fmla="*/ 1689054 h 1735920"/>
                  <a:gd name="connsiteX60" fmla="*/ 1122109 w 1573754"/>
                  <a:gd name="connsiteY60" fmla="*/ 1668387 h 1735920"/>
                  <a:gd name="connsiteX61" fmla="*/ 1142722 w 1573754"/>
                  <a:gd name="connsiteY61" fmla="*/ 1688186 h 1735920"/>
                  <a:gd name="connsiteX62" fmla="*/ 1190456 w 1573754"/>
                  <a:gd name="connsiteY62" fmla="*/ 1688186 h 1735920"/>
                  <a:gd name="connsiteX63" fmla="*/ 1342502 w 1573754"/>
                  <a:gd name="connsiteY63" fmla="*/ 1691278 h 1735920"/>
                  <a:gd name="connsiteX64" fmla="*/ 1220996 w 1573754"/>
                  <a:gd name="connsiteY64" fmla="*/ 1651138 h 1735920"/>
                  <a:gd name="connsiteX65" fmla="*/ 1218772 w 1573754"/>
                  <a:gd name="connsiteY65" fmla="*/ 1690139 h 1735920"/>
                  <a:gd name="connsiteX66" fmla="*/ 1342502 w 1573754"/>
                  <a:gd name="connsiteY66" fmla="*/ 1690139 h 1735920"/>
                  <a:gd name="connsiteX67" fmla="*/ 727160 w 1573754"/>
                  <a:gd name="connsiteY67" fmla="*/ 1691278 h 1735920"/>
                  <a:gd name="connsiteX68" fmla="*/ 719511 w 1573754"/>
                  <a:gd name="connsiteY68" fmla="*/ 1666380 h 1735920"/>
                  <a:gd name="connsiteX69" fmla="*/ 690165 w 1573754"/>
                  <a:gd name="connsiteY69" fmla="*/ 1544874 h 1735920"/>
                  <a:gd name="connsiteX70" fmla="*/ 498359 w 1573754"/>
                  <a:gd name="connsiteY70" fmla="*/ 1441811 h 1735920"/>
                  <a:gd name="connsiteX71" fmla="*/ 409345 w 1573754"/>
                  <a:gd name="connsiteY71" fmla="*/ 1347426 h 1735920"/>
                  <a:gd name="connsiteX72" fmla="*/ 61045 w 1573754"/>
                  <a:gd name="connsiteY72" fmla="*/ 1563263 h 1735920"/>
                  <a:gd name="connsiteX73" fmla="*/ 111004 w 1573754"/>
                  <a:gd name="connsiteY73" fmla="*/ 1689054 h 1735920"/>
                  <a:gd name="connsiteX74" fmla="*/ 726075 w 1573754"/>
                  <a:gd name="connsiteY74" fmla="*/ 1689054 h 1735920"/>
                  <a:gd name="connsiteX75" fmla="*/ 1324710 w 1573754"/>
                  <a:gd name="connsiteY75" fmla="*/ 1538473 h 1735920"/>
                  <a:gd name="connsiteX76" fmla="*/ 1290211 w 1573754"/>
                  <a:gd name="connsiteY76" fmla="*/ 1412682 h 1735920"/>
                  <a:gd name="connsiteX77" fmla="*/ 1120699 w 1573754"/>
                  <a:gd name="connsiteY77" fmla="*/ 1480812 h 1735920"/>
                  <a:gd name="connsiteX78" fmla="*/ 1131764 w 1573754"/>
                  <a:gd name="connsiteY78" fmla="*/ 1515528 h 1735920"/>
                  <a:gd name="connsiteX79" fmla="*/ 1196694 w 1573754"/>
                  <a:gd name="connsiteY79" fmla="*/ 1522308 h 1735920"/>
                  <a:gd name="connsiteX80" fmla="*/ 1137080 w 1573754"/>
                  <a:gd name="connsiteY80" fmla="*/ 1534188 h 1735920"/>
                  <a:gd name="connsiteX81" fmla="*/ 1134748 w 1573754"/>
                  <a:gd name="connsiteY81" fmla="*/ 1589300 h 1735920"/>
                  <a:gd name="connsiteX82" fmla="*/ 1307406 w 1573754"/>
                  <a:gd name="connsiteY82" fmla="*/ 1613330 h 1735920"/>
                  <a:gd name="connsiteX83" fmla="*/ 1322649 w 1573754"/>
                  <a:gd name="connsiteY83" fmla="*/ 1535056 h 1735920"/>
                  <a:gd name="connsiteX84" fmla="*/ 1029732 w 1573754"/>
                  <a:gd name="connsiteY84" fmla="*/ 1512436 h 1735920"/>
                  <a:gd name="connsiteX85" fmla="*/ 1038248 w 1573754"/>
                  <a:gd name="connsiteY85" fmla="*/ 1580566 h 1735920"/>
                  <a:gd name="connsiteX86" fmla="*/ 1028647 w 1573754"/>
                  <a:gd name="connsiteY86" fmla="*/ 1511351 h 1735920"/>
                  <a:gd name="connsiteX87" fmla="*/ 552603 w 1573754"/>
                  <a:gd name="connsiteY87" fmla="*/ 1410458 h 1735920"/>
                  <a:gd name="connsiteX88" fmla="*/ 683656 w 1573754"/>
                  <a:gd name="connsiteY88" fmla="*/ 1490955 h 1735920"/>
                  <a:gd name="connsiteX89" fmla="*/ 693583 w 1573754"/>
                  <a:gd name="connsiteY89" fmla="*/ 1435356 h 1735920"/>
                  <a:gd name="connsiteX90" fmla="*/ 552928 w 1573754"/>
                  <a:gd name="connsiteY90" fmla="*/ 1410186 h 1735920"/>
                  <a:gd name="connsiteX91" fmla="*/ 954875 w 1573754"/>
                  <a:gd name="connsiteY91" fmla="*/ 1426026 h 1735920"/>
                  <a:gd name="connsiteX92" fmla="*/ 950102 w 1573754"/>
                  <a:gd name="connsiteY92" fmla="*/ 1430528 h 1735920"/>
                  <a:gd name="connsiteX93" fmla="*/ 1080558 w 1573754"/>
                  <a:gd name="connsiteY93" fmla="*/ 1467576 h 1735920"/>
                  <a:gd name="connsiteX94" fmla="*/ 1156011 w 1573754"/>
                  <a:gd name="connsiteY94" fmla="*/ 1409047 h 1735920"/>
                  <a:gd name="connsiteX95" fmla="*/ 955146 w 1573754"/>
                  <a:gd name="connsiteY95" fmla="*/ 1425754 h 1735920"/>
                  <a:gd name="connsiteX96" fmla="*/ 1202336 w 1573754"/>
                  <a:gd name="connsiteY96" fmla="*/ 143918 h 1735920"/>
                  <a:gd name="connsiteX97" fmla="*/ 763015 w 1573754"/>
                  <a:gd name="connsiteY97" fmla="*/ 91139 h 1735920"/>
                  <a:gd name="connsiteX98" fmla="*/ 480784 w 1573754"/>
                  <a:gd name="connsiteY98" fmla="*/ 329324 h 1735920"/>
                  <a:gd name="connsiteX99" fmla="*/ 464674 w 1573754"/>
                  <a:gd name="connsiteY99" fmla="*/ 626200 h 1735920"/>
                  <a:gd name="connsiteX100" fmla="*/ 492935 w 1573754"/>
                  <a:gd name="connsiteY100" fmla="*/ 788660 h 1735920"/>
                  <a:gd name="connsiteX101" fmla="*/ 401642 w 1573754"/>
                  <a:gd name="connsiteY101" fmla="*/ 814426 h 1735920"/>
                  <a:gd name="connsiteX102" fmla="*/ 318053 w 1573754"/>
                  <a:gd name="connsiteY102" fmla="*/ 696337 h 1735920"/>
                  <a:gd name="connsiteX103" fmla="*/ 181304 w 1573754"/>
                  <a:gd name="connsiteY103" fmla="*/ 818115 h 1735920"/>
                  <a:gd name="connsiteX104" fmla="*/ 332156 w 1573754"/>
                  <a:gd name="connsiteY104" fmla="*/ 1016701 h 1735920"/>
                  <a:gd name="connsiteX105" fmla="*/ 414607 w 1573754"/>
                  <a:gd name="connsiteY105" fmla="*/ 977700 h 1735920"/>
                  <a:gd name="connsiteX106" fmla="*/ 376799 w 1573754"/>
                  <a:gd name="connsiteY106" fmla="*/ 1061019 h 1735920"/>
                  <a:gd name="connsiteX107" fmla="*/ 384447 w 1573754"/>
                  <a:gd name="connsiteY107" fmla="*/ 1112171 h 1735920"/>
                  <a:gd name="connsiteX108" fmla="*/ 474275 w 1573754"/>
                  <a:gd name="connsiteY108" fmla="*/ 1320413 h 1735920"/>
                  <a:gd name="connsiteX109" fmla="*/ 707903 w 1573754"/>
                  <a:gd name="connsiteY109" fmla="*/ 1402918 h 1735920"/>
                  <a:gd name="connsiteX110" fmla="*/ 831362 w 1573754"/>
                  <a:gd name="connsiteY110" fmla="*/ 1378020 h 1735920"/>
                  <a:gd name="connsiteX111" fmla="*/ 695752 w 1573754"/>
                  <a:gd name="connsiteY111" fmla="*/ 1267308 h 1735920"/>
                  <a:gd name="connsiteX112" fmla="*/ 604460 w 1573754"/>
                  <a:gd name="connsiteY112" fmla="*/ 1102244 h 1735920"/>
                  <a:gd name="connsiteX113" fmla="*/ 908226 w 1573754"/>
                  <a:gd name="connsiteY113" fmla="*/ 1370371 h 1735920"/>
                  <a:gd name="connsiteX114" fmla="*/ 1245568 w 1573754"/>
                  <a:gd name="connsiteY114" fmla="*/ 1290145 h 1735920"/>
                  <a:gd name="connsiteX115" fmla="*/ 1330351 w 1573754"/>
                  <a:gd name="connsiteY115" fmla="*/ 1185942 h 1735920"/>
                  <a:gd name="connsiteX116" fmla="*/ 1463628 w 1573754"/>
                  <a:gd name="connsiteY116" fmla="*/ 651098 h 1735920"/>
                  <a:gd name="connsiteX117" fmla="*/ 1432330 w 1573754"/>
                  <a:gd name="connsiteY117" fmla="*/ 437540 h 1735920"/>
                  <a:gd name="connsiteX118" fmla="*/ 1253162 w 1573754"/>
                  <a:gd name="connsiteY118" fmla="*/ 381072 h 1735920"/>
                  <a:gd name="connsiteX119" fmla="*/ 1365067 w 1573754"/>
                  <a:gd name="connsiteY119" fmla="*/ 311586 h 1735920"/>
                  <a:gd name="connsiteX120" fmla="*/ 1201197 w 1573754"/>
                  <a:gd name="connsiteY120" fmla="*/ 139253 h 1735920"/>
                  <a:gd name="connsiteX121" fmla="*/ 901174 w 1573754"/>
                  <a:gd name="connsiteY121" fmla="*/ 1077400 h 1735920"/>
                  <a:gd name="connsiteX122" fmla="*/ 1227234 w 1573754"/>
                  <a:gd name="connsiteY122" fmla="*/ 1173141 h 1735920"/>
                  <a:gd name="connsiteX123" fmla="*/ 1193331 w 1573754"/>
                  <a:gd name="connsiteY123" fmla="*/ 1210406 h 1735920"/>
                  <a:gd name="connsiteX124" fmla="*/ 980912 w 1573754"/>
                  <a:gd name="connsiteY124" fmla="*/ 1209593 h 1735920"/>
                  <a:gd name="connsiteX125" fmla="*/ 901228 w 1573754"/>
                  <a:gd name="connsiteY125" fmla="*/ 1120850 h 1735920"/>
                  <a:gd name="connsiteX126" fmla="*/ 900360 w 1573754"/>
                  <a:gd name="connsiteY126" fmla="*/ 1076804 h 1735920"/>
                  <a:gd name="connsiteX127" fmla="*/ 913053 w 1573754"/>
                  <a:gd name="connsiteY127" fmla="*/ 1014315 h 1735920"/>
                  <a:gd name="connsiteX128" fmla="*/ 1182916 w 1573754"/>
                  <a:gd name="connsiteY128" fmla="*/ 1049085 h 1735920"/>
                  <a:gd name="connsiteX129" fmla="*/ 1187961 w 1573754"/>
                  <a:gd name="connsiteY129" fmla="*/ 1115208 h 1735920"/>
                  <a:gd name="connsiteX130" fmla="*/ 913324 w 1573754"/>
                  <a:gd name="connsiteY130" fmla="*/ 1014315 h 1735920"/>
                  <a:gd name="connsiteX131" fmla="*/ 1395878 w 1573754"/>
                  <a:gd name="connsiteY131" fmla="*/ 972222 h 1735920"/>
                  <a:gd name="connsiteX132" fmla="*/ 1212262 w 1573754"/>
                  <a:gd name="connsiteY132" fmla="*/ 1111520 h 1735920"/>
                  <a:gd name="connsiteX133" fmla="*/ 1212262 w 1573754"/>
                  <a:gd name="connsiteY133" fmla="*/ 1046264 h 1735920"/>
                  <a:gd name="connsiteX134" fmla="*/ 1396203 w 1573754"/>
                  <a:gd name="connsiteY134" fmla="*/ 972493 h 1735920"/>
                  <a:gd name="connsiteX135" fmla="*/ 1348957 w 1573754"/>
                  <a:gd name="connsiteY135" fmla="*/ 923945 h 1735920"/>
                  <a:gd name="connsiteX136" fmla="*/ 1072367 w 1573754"/>
                  <a:gd name="connsiteY136" fmla="*/ 1011548 h 1735920"/>
                  <a:gd name="connsiteX137" fmla="*/ 1062224 w 1573754"/>
                  <a:gd name="connsiteY137" fmla="*/ 905881 h 1735920"/>
                  <a:gd name="connsiteX138" fmla="*/ 1103449 w 1573754"/>
                  <a:gd name="connsiteY138" fmla="*/ 975964 h 1735920"/>
                  <a:gd name="connsiteX139" fmla="*/ 1300897 w 1573754"/>
                  <a:gd name="connsiteY139" fmla="*/ 915211 h 1735920"/>
                  <a:gd name="connsiteX140" fmla="*/ 1270466 w 1573754"/>
                  <a:gd name="connsiteY140" fmla="*/ 811877 h 1735920"/>
                  <a:gd name="connsiteX141" fmla="*/ 1140227 w 1573754"/>
                  <a:gd name="connsiteY141" fmla="*/ 557853 h 1735920"/>
                  <a:gd name="connsiteX142" fmla="*/ 1168433 w 1573754"/>
                  <a:gd name="connsiteY142" fmla="*/ 590345 h 1735920"/>
                  <a:gd name="connsiteX143" fmla="*/ 1325795 w 1573754"/>
                  <a:gd name="connsiteY143" fmla="*/ 807320 h 1735920"/>
                  <a:gd name="connsiteX144" fmla="*/ 1362518 w 1573754"/>
                  <a:gd name="connsiteY144" fmla="*/ 845508 h 1735920"/>
                  <a:gd name="connsiteX145" fmla="*/ 1347546 w 1573754"/>
                  <a:gd name="connsiteY145" fmla="*/ 925735 h 1735920"/>
                  <a:gd name="connsiteX146" fmla="*/ 376853 w 1573754"/>
                  <a:gd name="connsiteY146" fmla="*/ 875125 h 1735920"/>
                  <a:gd name="connsiteX147" fmla="*/ 321470 w 1573754"/>
                  <a:gd name="connsiteY147" fmla="*/ 802221 h 1735920"/>
                  <a:gd name="connsiteX148" fmla="*/ 289846 w 1573754"/>
                  <a:gd name="connsiteY148" fmla="*/ 923456 h 1735920"/>
                  <a:gd name="connsiteX149" fmla="*/ 277966 w 1573754"/>
                  <a:gd name="connsiteY149" fmla="*/ 786979 h 1735920"/>
                  <a:gd name="connsiteX150" fmla="*/ 233324 w 1573754"/>
                  <a:gd name="connsiteY150" fmla="*/ 807320 h 1735920"/>
                  <a:gd name="connsiteX151" fmla="*/ 377124 w 1573754"/>
                  <a:gd name="connsiteY151" fmla="*/ 876807 h 1735920"/>
                  <a:gd name="connsiteX152" fmla="*/ 259903 w 1573754"/>
                  <a:gd name="connsiteY152" fmla="*/ 433472 h 1735920"/>
                  <a:gd name="connsiteX153" fmla="*/ 226543 w 1573754"/>
                  <a:gd name="connsiteY153" fmla="*/ 664334 h 1735920"/>
                  <a:gd name="connsiteX154" fmla="*/ 435056 w 1573754"/>
                  <a:gd name="connsiteY154" fmla="*/ 765173 h 1735920"/>
                  <a:gd name="connsiteX155" fmla="*/ 443519 w 1573754"/>
                  <a:gd name="connsiteY155" fmla="*/ 677298 h 1735920"/>
                  <a:gd name="connsiteX156" fmla="*/ 446339 w 1573754"/>
                  <a:gd name="connsiteY156" fmla="*/ 345325 h 1735920"/>
                  <a:gd name="connsiteX157" fmla="*/ 259903 w 1573754"/>
                  <a:gd name="connsiteY157" fmla="*/ 432929 h 1735920"/>
                  <a:gd name="connsiteX158" fmla="*/ 919562 w 1573754"/>
                  <a:gd name="connsiteY158" fmla="*/ 513970 h 1735920"/>
                  <a:gd name="connsiteX159" fmla="*/ 980316 w 1573754"/>
                  <a:gd name="connsiteY159" fmla="*/ 627610 h 1735920"/>
                  <a:gd name="connsiteX160" fmla="*/ 1008251 w 1573754"/>
                  <a:gd name="connsiteY160" fmla="*/ 696554 h 1735920"/>
                  <a:gd name="connsiteX161" fmla="*/ 968490 w 1573754"/>
                  <a:gd name="connsiteY161" fmla="*/ 729046 h 1735920"/>
                  <a:gd name="connsiteX162" fmla="*/ 843892 w 1573754"/>
                  <a:gd name="connsiteY162" fmla="*/ 670626 h 1735920"/>
                  <a:gd name="connsiteX163" fmla="*/ 969087 w 1573754"/>
                  <a:gd name="connsiteY163" fmla="*/ 667208 h 1735920"/>
                  <a:gd name="connsiteX164" fmla="*/ 920485 w 1573754"/>
                  <a:gd name="connsiteY164" fmla="*/ 513210 h 1735920"/>
                  <a:gd name="connsiteX165" fmla="*/ 1367617 w 1573754"/>
                  <a:gd name="connsiteY165" fmla="*/ 513210 h 1735920"/>
                  <a:gd name="connsiteX166" fmla="*/ 1372770 w 1573754"/>
                  <a:gd name="connsiteY166" fmla="*/ 513210 h 1735920"/>
                  <a:gd name="connsiteX167" fmla="*/ 1445294 w 1573754"/>
                  <a:gd name="connsiteY167" fmla="*/ 655329 h 1735920"/>
                  <a:gd name="connsiteX168" fmla="*/ 1298998 w 1573754"/>
                  <a:gd name="connsiteY168" fmla="*/ 659506 h 1735920"/>
                  <a:gd name="connsiteX169" fmla="*/ 1399892 w 1573754"/>
                  <a:gd name="connsiteY169" fmla="*/ 641443 h 1735920"/>
                  <a:gd name="connsiteX170" fmla="*/ 1368485 w 1573754"/>
                  <a:gd name="connsiteY170" fmla="*/ 513210 h 1735920"/>
                  <a:gd name="connsiteX171" fmla="*/ 866675 w 1573754"/>
                  <a:gd name="connsiteY171" fmla="*/ 396260 h 1735920"/>
                  <a:gd name="connsiteX172" fmla="*/ 681649 w 1573754"/>
                  <a:gd name="connsiteY172" fmla="*/ 508654 h 1735920"/>
                  <a:gd name="connsiteX173" fmla="*/ 671722 w 1573754"/>
                  <a:gd name="connsiteY173" fmla="*/ 444809 h 1735920"/>
                  <a:gd name="connsiteX174" fmla="*/ 824853 w 1573754"/>
                  <a:gd name="connsiteY174" fmla="*/ 335833 h 1735920"/>
                  <a:gd name="connsiteX175" fmla="*/ 866675 w 1573754"/>
                  <a:gd name="connsiteY175" fmla="*/ 396315 h 1735920"/>
                  <a:gd name="connsiteX176" fmla="*/ 616448 w 1573754"/>
                  <a:gd name="connsiteY176" fmla="*/ 115386 h 1735920"/>
                  <a:gd name="connsiteX177" fmla="*/ 312411 w 1573754"/>
                  <a:gd name="connsiteY177" fmla="*/ 330354 h 1735920"/>
                  <a:gd name="connsiteX178" fmla="*/ 408748 w 1573754"/>
                  <a:gd name="connsiteY178" fmla="*/ 304968 h 1735920"/>
                  <a:gd name="connsiteX179" fmla="*/ 455127 w 1573754"/>
                  <a:gd name="connsiteY179" fmla="*/ 306053 h 1735920"/>
                  <a:gd name="connsiteX180" fmla="*/ 534811 w 1573754"/>
                  <a:gd name="connsiteY180" fmla="*/ 204074 h 1735920"/>
                  <a:gd name="connsiteX181" fmla="*/ 602887 w 1573754"/>
                  <a:gd name="connsiteY181" fmla="*/ 145654 h 1735920"/>
                  <a:gd name="connsiteX182" fmla="*/ 633426 w 1573754"/>
                  <a:gd name="connsiteY182" fmla="*/ 121624 h 1735920"/>
                  <a:gd name="connsiteX183" fmla="*/ 616502 w 1573754"/>
                  <a:gd name="connsiteY183" fmla="*/ 113975 h 1735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</a:cxnLst>
                <a:rect l="l" t="t" r="r" b="b"/>
                <a:pathLst>
                  <a:path w="1573754" h="1735920">
                    <a:moveTo>
                      <a:pt x="126517" y="1735921"/>
                    </a:moveTo>
                    <a:lnTo>
                      <a:pt x="56163" y="1735921"/>
                    </a:lnTo>
                    <a:cubicBezTo>
                      <a:pt x="54210" y="1731147"/>
                      <a:pt x="52529" y="1726320"/>
                      <a:pt x="51119" y="1721817"/>
                    </a:cubicBezTo>
                    <a:cubicBezTo>
                      <a:pt x="35551" y="1673486"/>
                      <a:pt x="8157" y="1613818"/>
                      <a:pt x="1160" y="1565812"/>
                    </a:cubicBezTo>
                    <a:cubicBezTo>
                      <a:pt x="-9635" y="1494644"/>
                      <a:pt x="57357" y="1490684"/>
                      <a:pt x="100589" y="1459928"/>
                    </a:cubicBezTo>
                    <a:cubicBezTo>
                      <a:pt x="166712" y="1412139"/>
                      <a:pt x="218678" y="1385885"/>
                      <a:pt x="290442" y="1342599"/>
                    </a:cubicBezTo>
                    <a:cubicBezTo>
                      <a:pt x="311923" y="1329960"/>
                      <a:pt x="375985" y="1297685"/>
                      <a:pt x="383091" y="1282713"/>
                    </a:cubicBezTo>
                    <a:cubicBezTo>
                      <a:pt x="397465" y="1253367"/>
                      <a:pt x="358193" y="1211817"/>
                      <a:pt x="347778" y="1188709"/>
                    </a:cubicBezTo>
                    <a:cubicBezTo>
                      <a:pt x="331342" y="1152257"/>
                      <a:pt x="322609" y="1120850"/>
                      <a:pt x="320385" y="1084995"/>
                    </a:cubicBezTo>
                    <a:cubicBezTo>
                      <a:pt x="260771" y="1075393"/>
                      <a:pt x="215315" y="1039484"/>
                      <a:pt x="186999" y="999343"/>
                    </a:cubicBezTo>
                    <a:cubicBezTo>
                      <a:pt x="141489" y="932461"/>
                      <a:pt x="109919" y="808676"/>
                      <a:pt x="149191" y="714618"/>
                    </a:cubicBezTo>
                    <a:cubicBezTo>
                      <a:pt x="152283" y="707240"/>
                      <a:pt x="167580" y="692540"/>
                      <a:pt x="169804" y="680986"/>
                    </a:cubicBezTo>
                    <a:cubicBezTo>
                      <a:pt x="173981" y="658638"/>
                      <a:pt x="162156" y="628967"/>
                      <a:pt x="161071" y="605262"/>
                    </a:cubicBezTo>
                    <a:cubicBezTo>
                      <a:pt x="156514" y="482942"/>
                      <a:pt x="181683" y="377601"/>
                      <a:pt x="264134" y="340552"/>
                    </a:cubicBezTo>
                    <a:cubicBezTo>
                      <a:pt x="297494" y="207492"/>
                      <a:pt x="417048" y="163120"/>
                      <a:pt x="529712" y="97051"/>
                    </a:cubicBezTo>
                    <a:cubicBezTo>
                      <a:pt x="571805" y="72153"/>
                      <a:pt x="618455" y="56314"/>
                      <a:pt x="666461" y="38522"/>
                    </a:cubicBezTo>
                    <a:cubicBezTo>
                      <a:pt x="837926" y="-24780"/>
                      <a:pt x="1102364" y="-12901"/>
                      <a:pt x="1244754" y="95316"/>
                    </a:cubicBezTo>
                    <a:cubicBezTo>
                      <a:pt x="1305236" y="141097"/>
                      <a:pt x="1402116" y="237706"/>
                      <a:pt x="1436832" y="307789"/>
                    </a:cubicBezTo>
                    <a:cubicBezTo>
                      <a:pt x="1528124" y="492598"/>
                      <a:pt x="1521290" y="801625"/>
                      <a:pt x="1457445" y="1026465"/>
                    </a:cubicBezTo>
                    <a:cubicBezTo>
                      <a:pt x="1448711" y="1056679"/>
                      <a:pt x="1436561" y="1101105"/>
                      <a:pt x="1419040" y="1137286"/>
                    </a:cubicBezTo>
                    <a:cubicBezTo>
                      <a:pt x="1406889" y="1162401"/>
                      <a:pt x="1369081" y="1213227"/>
                      <a:pt x="1373855" y="1235575"/>
                    </a:cubicBezTo>
                    <a:cubicBezTo>
                      <a:pt x="1378411" y="1258412"/>
                      <a:pt x="1459777" y="1320359"/>
                      <a:pt x="1477298" y="1336469"/>
                    </a:cubicBezTo>
                    <a:cubicBezTo>
                      <a:pt x="1508596" y="1366900"/>
                      <a:pt x="1568590" y="1407040"/>
                      <a:pt x="1573038" y="1444957"/>
                    </a:cubicBezTo>
                    <a:cubicBezTo>
                      <a:pt x="1578083" y="1485314"/>
                      <a:pt x="1555246" y="1541511"/>
                      <a:pt x="1543367" y="1580566"/>
                    </a:cubicBezTo>
                    <a:cubicBezTo>
                      <a:pt x="1527799" y="1632803"/>
                      <a:pt x="1511960" y="1684769"/>
                      <a:pt x="1496229" y="1734782"/>
                    </a:cubicBezTo>
                    <a:lnTo>
                      <a:pt x="126517" y="1734782"/>
                    </a:lnTo>
                    <a:close/>
                    <a:moveTo>
                      <a:pt x="929760" y="1479944"/>
                    </a:moveTo>
                    <a:cubicBezTo>
                      <a:pt x="890488" y="1458192"/>
                      <a:pt x="831416" y="1435030"/>
                      <a:pt x="780264" y="1425103"/>
                    </a:cubicBezTo>
                    <a:cubicBezTo>
                      <a:pt x="717558" y="1413224"/>
                      <a:pt x="724068" y="1511026"/>
                      <a:pt x="726020" y="1569175"/>
                    </a:cubicBezTo>
                    <a:cubicBezTo>
                      <a:pt x="728244" y="1615825"/>
                      <a:pt x="752275" y="1664427"/>
                      <a:pt x="763069" y="1695455"/>
                    </a:cubicBezTo>
                    <a:cubicBezTo>
                      <a:pt x="768439" y="1709612"/>
                      <a:pt x="769578" y="1725180"/>
                      <a:pt x="781729" y="1728001"/>
                    </a:cubicBezTo>
                    <a:cubicBezTo>
                      <a:pt x="803209" y="1732775"/>
                      <a:pt x="874974" y="1704188"/>
                      <a:pt x="895587" y="1693231"/>
                    </a:cubicBezTo>
                    <a:cubicBezTo>
                      <a:pt x="938819" y="1669526"/>
                      <a:pt x="972396" y="1632206"/>
                      <a:pt x="1009445" y="1607363"/>
                    </a:cubicBezTo>
                    <a:cubicBezTo>
                      <a:pt x="1010584" y="1594941"/>
                      <a:pt x="1010584" y="1582790"/>
                      <a:pt x="1011669" y="1570640"/>
                    </a:cubicBezTo>
                    <a:cubicBezTo>
                      <a:pt x="989971" y="1559845"/>
                      <a:pt x="965073" y="1551980"/>
                      <a:pt x="932310" y="1550624"/>
                    </a:cubicBezTo>
                    <a:cubicBezTo>
                      <a:pt x="954875" y="1539558"/>
                      <a:pt x="986554" y="1539558"/>
                      <a:pt x="1007166" y="1526539"/>
                    </a:cubicBezTo>
                    <a:lnTo>
                      <a:pt x="1008251" y="1512436"/>
                    </a:lnTo>
                    <a:cubicBezTo>
                      <a:pt x="972396" y="1510483"/>
                      <a:pt x="958564" y="1494047"/>
                      <a:pt x="934534" y="1481137"/>
                    </a:cubicBezTo>
                    <a:close/>
                    <a:moveTo>
                      <a:pt x="1469107" y="1692146"/>
                    </a:moveTo>
                    <a:cubicBezTo>
                      <a:pt x="1482939" y="1647449"/>
                      <a:pt x="1494764" y="1604000"/>
                      <a:pt x="1502684" y="1565595"/>
                    </a:cubicBezTo>
                    <a:cubicBezTo>
                      <a:pt x="1506969" y="1544603"/>
                      <a:pt x="1518252" y="1499201"/>
                      <a:pt x="1515431" y="1480541"/>
                    </a:cubicBezTo>
                    <a:cubicBezTo>
                      <a:pt x="1511254" y="1447181"/>
                      <a:pt x="1466015" y="1422608"/>
                      <a:pt x="1442799" y="1401996"/>
                    </a:cubicBezTo>
                    <a:cubicBezTo>
                      <a:pt x="1400705" y="1363808"/>
                      <a:pt x="1374180" y="1331316"/>
                      <a:pt x="1330134" y="1295461"/>
                    </a:cubicBezTo>
                    <a:cubicBezTo>
                      <a:pt x="1312071" y="1322583"/>
                      <a:pt x="1273558" y="1340103"/>
                      <a:pt x="1258912" y="1361584"/>
                    </a:cubicBezTo>
                    <a:cubicBezTo>
                      <a:pt x="1363765" y="1311897"/>
                      <a:pt x="1382642" y="1551437"/>
                      <a:pt x="1341417" y="1628626"/>
                    </a:cubicBezTo>
                    <a:cubicBezTo>
                      <a:pt x="1347926" y="1652331"/>
                      <a:pt x="1369678" y="1661118"/>
                      <a:pt x="1378737" y="1681731"/>
                    </a:cubicBezTo>
                    <a:lnTo>
                      <a:pt x="1372499" y="1693882"/>
                    </a:lnTo>
                    <a:lnTo>
                      <a:pt x="1465744" y="1693882"/>
                    </a:lnTo>
                    <a:cubicBezTo>
                      <a:pt x="1466557" y="1693882"/>
                      <a:pt x="1467968" y="1693882"/>
                      <a:pt x="1468836" y="1694750"/>
                    </a:cubicBezTo>
                    <a:close/>
                    <a:moveTo>
                      <a:pt x="989049" y="1691278"/>
                    </a:moveTo>
                    <a:cubicBezTo>
                      <a:pt x="985360" y="1685908"/>
                      <a:pt x="981672" y="1681351"/>
                      <a:pt x="978254" y="1676307"/>
                    </a:cubicBezTo>
                    <a:lnTo>
                      <a:pt x="956557" y="1690139"/>
                    </a:lnTo>
                    <a:lnTo>
                      <a:pt x="989049" y="1690139"/>
                    </a:lnTo>
                    <a:close/>
                    <a:moveTo>
                      <a:pt x="1189317" y="1691278"/>
                    </a:moveTo>
                    <a:cubicBezTo>
                      <a:pt x="1189914" y="1676307"/>
                      <a:pt x="1190782" y="1662149"/>
                      <a:pt x="1191650" y="1648046"/>
                    </a:cubicBezTo>
                    <a:cubicBezTo>
                      <a:pt x="1153191" y="1649998"/>
                      <a:pt x="1131981" y="1613330"/>
                      <a:pt x="1105131" y="1609912"/>
                    </a:cubicBezTo>
                    <a:cubicBezTo>
                      <a:pt x="1081697" y="1606820"/>
                      <a:pt x="1061681" y="1635895"/>
                      <a:pt x="1031413" y="1624016"/>
                    </a:cubicBezTo>
                    <a:cubicBezTo>
                      <a:pt x="1024307" y="1631664"/>
                      <a:pt x="1018124" y="1640452"/>
                      <a:pt x="1010801" y="1646961"/>
                    </a:cubicBezTo>
                    <a:cubicBezTo>
                      <a:pt x="1021812" y="1659925"/>
                      <a:pt x="1032010" y="1674083"/>
                      <a:pt x="1041340" y="1689054"/>
                    </a:cubicBezTo>
                    <a:lnTo>
                      <a:pt x="1100357" y="1689054"/>
                    </a:lnTo>
                    <a:cubicBezTo>
                      <a:pt x="1101496" y="1677175"/>
                      <a:pt x="1110284" y="1668387"/>
                      <a:pt x="1122109" y="1668387"/>
                    </a:cubicBezTo>
                    <a:cubicBezTo>
                      <a:pt x="1133934" y="1668387"/>
                      <a:pt x="1142722" y="1677229"/>
                      <a:pt x="1142722" y="1688186"/>
                    </a:cubicBezTo>
                    <a:lnTo>
                      <a:pt x="1190456" y="1688186"/>
                    </a:lnTo>
                    <a:close/>
                    <a:moveTo>
                      <a:pt x="1342502" y="1691278"/>
                    </a:moveTo>
                    <a:cubicBezTo>
                      <a:pt x="1319882" y="1656508"/>
                      <a:pt x="1274100" y="1626240"/>
                      <a:pt x="1220996" y="1651138"/>
                    </a:cubicBezTo>
                    <a:lnTo>
                      <a:pt x="1218772" y="1690139"/>
                    </a:lnTo>
                    <a:lnTo>
                      <a:pt x="1342502" y="1690139"/>
                    </a:lnTo>
                    <a:close/>
                    <a:moveTo>
                      <a:pt x="727160" y="1691278"/>
                    </a:moveTo>
                    <a:lnTo>
                      <a:pt x="719511" y="1666380"/>
                    </a:lnTo>
                    <a:cubicBezTo>
                      <a:pt x="703184" y="1614089"/>
                      <a:pt x="693528" y="1575088"/>
                      <a:pt x="690165" y="1544874"/>
                    </a:cubicBezTo>
                    <a:cubicBezTo>
                      <a:pt x="624042" y="1513250"/>
                      <a:pt x="554556" y="1481897"/>
                      <a:pt x="498359" y="1441811"/>
                    </a:cubicBezTo>
                    <a:cubicBezTo>
                      <a:pt x="487293" y="1434162"/>
                      <a:pt x="418078" y="1344009"/>
                      <a:pt x="409345" y="1347426"/>
                    </a:cubicBezTo>
                    <a:cubicBezTo>
                      <a:pt x="283336" y="1396300"/>
                      <a:pt x="166387" y="1481897"/>
                      <a:pt x="61045" y="1563263"/>
                    </a:cubicBezTo>
                    <a:cubicBezTo>
                      <a:pt x="79705" y="1603403"/>
                      <a:pt x="95761" y="1645767"/>
                      <a:pt x="111004" y="1689054"/>
                    </a:cubicBezTo>
                    <a:lnTo>
                      <a:pt x="726075" y="1689054"/>
                    </a:lnTo>
                    <a:close/>
                    <a:moveTo>
                      <a:pt x="1324710" y="1538473"/>
                    </a:moveTo>
                    <a:cubicBezTo>
                      <a:pt x="1322703" y="1501425"/>
                      <a:pt x="1312776" y="1425700"/>
                      <a:pt x="1290211" y="1412682"/>
                    </a:cubicBezTo>
                    <a:cubicBezTo>
                      <a:pt x="1242476" y="1384475"/>
                      <a:pt x="1156554" y="1468932"/>
                      <a:pt x="1120699" y="1480812"/>
                    </a:cubicBezTo>
                    <a:cubicBezTo>
                      <a:pt x="1124116" y="1491498"/>
                      <a:pt x="1130625" y="1500285"/>
                      <a:pt x="1131764" y="1515528"/>
                    </a:cubicBezTo>
                    <a:cubicBezTo>
                      <a:pt x="1152377" y="1510158"/>
                      <a:pt x="1178360" y="1513575"/>
                      <a:pt x="1196694" y="1522308"/>
                    </a:cubicBezTo>
                    <a:cubicBezTo>
                      <a:pt x="1174943" y="1524261"/>
                      <a:pt x="1151184" y="1524261"/>
                      <a:pt x="1137080" y="1534188"/>
                    </a:cubicBezTo>
                    <a:cubicBezTo>
                      <a:pt x="1131710" y="1548020"/>
                      <a:pt x="1138165" y="1568687"/>
                      <a:pt x="1134748" y="1589300"/>
                    </a:cubicBezTo>
                    <a:cubicBezTo>
                      <a:pt x="1184815" y="1603674"/>
                      <a:pt x="1243236" y="1611268"/>
                      <a:pt x="1307406" y="1613330"/>
                    </a:cubicBezTo>
                    <a:cubicBezTo>
                      <a:pt x="1319285" y="1596894"/>
                      <a:pt x="1323842" y="1566680"/>
                      <a:pt x="1322649" y="1535056"/>
                    </a:cubicBezTo>
                    <a:close/>
                    <a:moveTo>
                      <a:pt x="1029732" y="1512436"/>
                    </a:moveTo>
                    <a:cubicBezTo>
                      <a:pt x="1026314" y="1539558"/>
                      <a:pt x="1032824" y="1549485"/>
                      <a:pt x="1038248" y="1580566"/>
                    </a:cubicBezTo>
                    <a:cubicBezTo>
                      <a:pt x="1129432" y="1608773"/>
                      <a:pt x="1113105" y="1454775"/>
                      <a:pt x="1028647" y="1511351"/>
                    </a:cubicBezTo>
                    <a:close/>
                    <a:moveTo>
                      <a:pt x="552603" y="1410458"/>
                    </a:moveTo>
                    <a:cubicBezTo>
                      <a:pt x="520057" y="1443492"/>
                      <a:pt x="644383" y="1488732"/>
                      <a:pt x="683656" y="1490955"/>
                    </a:cubicBezTo>
                    <a:cubicBezTo>
                      <a:pt x="683656" y="1470072"/>
                      <a:pt x="695535" y="1450327"/>
                      <a:pt x="693583" y="1435356"/>
                    </a:cubicBezTo>
                    <a:cubicBezTo>
                      <a:pt x="646662" y="1426893"/>
                      <a:pt x="584824" y="1432535"/>
                      <a:pt x="552928" y="1410186"/>
                    </a:cubicBezTo>
                    <a:close/>
                    <a:moveTo>
                      <a:pt x="954875" y="1426026"/>
                    </a:moveTo>
                    <a:cubicBezTo>
                      <a:pt x="954875" y="1429118"/>
                      <a:pt x="950698" y="1427978"/>
                      <a:pt x="950102" y="1430528"/>
                    </a:cubicBezTo>
                    <a:cubicBezTo>
                      <a:pt x="992195" y="1463291"/>
                      <a:pt x="1023494" y="1470072"/>
                      <a:pt x="1080558" y="1467576"/>
                    </a:cubicBezTo>
                    <a:cubicBezTo>
                      <a:pt x="1105999" y="1448645"/>
                      <a:pt x="1128889" y="1426948"/>
                      <a:pt x="1156011" y="1409047"/>
                    </a:cubicBezTo>
                    <a:cubicBezTo>
                      <a:pt x="1094173" y="1414472"/>
                      <a:pt x="1016225" y="1453148"/>
                      <a:pt x="955146" y="1425754"/>
                    </a:cubicBezTo>
                    <a:close/>
                    <a:moveTo>
                      <a:pt x="1202336" y="143918"/>
                    </a:moveTo>
                    <a:cubicBezTo>
                      <a:pt x="1086254" y="78392"/>
                      <a:pt x="887667" y="28921"/>
                      <a:pt x="763015" y="91139"/>
                    </a:cubicBezTo>
                    <a:cubicBezTo>
                      <a:pt x="662989" y="141097"/>
                      <a:pt x="526240" y="224199"/>
                      <a:pt x="480784" y="329324"/>
                    </a:cubicBezTo>
                    <a:cubicBezTo>
                      <a:pt x="524233" y="430434"/>
                      <a:pt x="468850" y="523354"/>
                      <a:pt x="464674" y="626200"/>
                    </a:cubicBezTo>
                    <a:cubicBezTo>
                      <a:pt x="463209" y="681041"/>
                      <a:pt x="490656" y="729046"/>
                      <a:pt x="492935" y="788660"/>
                    </a:cubicBezTo>
                    <a:cubicBezTo>
                      <a:pt x="478180" y="812962"/>
                      <a:pt x="432995" y="816054"/>
                      <a:pt x="401642" y="814426"/>
                    </a:cubicBezTo>
                    <a:cubicBezTo>
                      <a:pt x="391173" y="761538"/>
                      <a:pt x="372513" y="702250"/>
                      <a:pt x="318053" y="696337"/>
                    </a:cubicBezTo>
                    <a:cubicBezTo>
                      <a:pt x="241189" y="688147"/>
                      <a:pt x="184667" y="751720"/>
                      <a:pt x="181304" y="818115"/>
                    </a:cubicBezTo>
                    <a:cubicBezTo>
                      <a:pt x="177018" y="896389"/>
                      <a:pt x="241786" y="1025489"/>
                      <a:pt x="332156" y="1016701"/>
                    </a:cubicBezTo>
                    <a:cubicBezTo>
                      <a:pt x="367469" y="1013284"/>
                      <a:pt x="376202" y="977700"/>
                      <a:pt x="414607" y="977700"/>
                    </a:cubicBezTo>
                    <a:cubicBezTo>
                      <a:pt x="435273" y="1018926"/>
                      <a:pt x="382440" y="1031944"/>
                      <a:pt x="376799" y="1061019"/>
                    </a:cubicBezTo>
                    <a:cubicBezTo>
                      <a:pt x="375659" y="1068613"/>
                      <a:pt x="381084" y="1098067"/>
                      <a:pt x="384447" y="1112171"/>
                    </a:cubicBezTo>
                    <a:cubicBezTo>
                      <a:pt x="401100" y="1180247"/>
                      <a:pt x="438094" y="1268122"/>
                      <a:pt x="474275" y="1320413"/>
                    </a:cubicBezTo>
                    <a:cubicBezTo>
                      <a:pt x="520274" y="1385343"/>
                      <a:pt x="610698" y="1396408"/>
                      <a:pt x="707903" y="1402918"/>
                    </a:cubicBezTo>
                    <a:cubicBezTo>
                      <a:pt x="725098" y="1365001"/>
                      <a:pt x="789269" y="1368147"/>
                      <a:pt x="831362" y="1378020"/>
                    </a:cubicBezTo>
                    <a:cubicBezTo>
                      <a:pt x="781403" y="1358221"/>
                      <a:pt x="734754" y="1309618"/>
                      <a:pt x="695752" y="1267308"/>
                    </a:cubicBezTo>
                    <a:cubicBezTo>
                      <a:pt x="651110" y="1218434"/>
                      <a:pt x="606793" y="1165275"/>
                      <a:pt x="604460" y="1102244"/>
                    </a:cubicBezTo>
                    <a:cubicBezTo>
                      <a:pt x="688158" y="1218380"/>
                      <a:pt x="756180" y="1319220"/>
                      <a:pt x="908226" y="1370371"/>
                    </a:cubicBezTo>
                    <a:cubicBezTo>
                      <a:pt x="1023222" y="1408288"/>
                      <a:pt x="1157693" y="1351983"/>
                      <a:pt x="1245568" y="1290145"/>
                    </a:cubicBezTo>
                    <a:cubicBezTo>
                      <a:pt x="1282508" y="1264162"/>
                      <a:pt x="1304314" y="1222882"/>
                      <a:pt x="1330351" y="1185942"/>
                    </a:cubicBezTo>
                    <a:cubicBezTo>
                      <a:pt x="1427773" y="1046047"/>
                      <a:pt x="1473555" y="845508"/>
                      <a:pt x="1463628" y="651098"/>
                    </a:cubicBezTo>
                    <a:cubicBezTo>
                      <a:pt x="1459451" y="570871"/>
                      <a:pt x="1459451" y="490590"/>
                      <a:pt x="1432330" y="437540"/>
                    </a:cubicBezTo>
                    <a:cubicBezTo>
                      <a:pt x="1404068" y="381072"/>
                      <a:pt x="1309684" y="331005"/>
                      <a:pt x="1253162" y="381072"/>
                    </a:cubicBezTo>
                    <a:cubicBezTo>
                      <a:pt x="1242476" y="325689"/>
                      <a:pt x="1298673" y="292058"/>
                      <a:pt x="1365067" y="311586"/>
                    </a:cubicBezTo>
                    <a:cubicBezTo>
                      <a:pt x="1317333" y="249694"/>
                      <a:pt x="1268459" y="177061"/>
                      <a:pt x="1201197" y="139253"/>
                    </a:cubicBezTo>
                    <a:close/>
                    <a:moveTo>
                      <a:pt x="901174" y="1077400"/>
                    </a:moveTo>
                    <a:cubicBezTo>
                      <a:pt x="945491" y="1189197"/>
                      <a:pt x="1098405" y="1175961"/>
                      <a:pt x="1227234" y="1173141"/>
                    </a:cubicBezTo>
                    <a:cubicBezTo>
                      <a:pt x="1220996" y="1187244"/>
                      <a:pt x="1208574" y="1204439"/>
                      <a:pt x="1193331" y="1210406"/>
                    </a:cubicBezTo>
                    <a:cubicBezTo>
                      <a:pt x="1152377" y="1227113"/>
                      <a:pt x="1038248" y="1239861"/>
                      <a:pt x="980912" y="1209593"/>
                    </a:cubicBezTo>
                    <a:cubicBezTo>
                      <a:pt x="944460" y="1189794"/>
                      <a:pt x="921244" y="1146290"/>
                      <a:pt x="901228" y="1120850"/>
                    </a:cubicBezTo>
                    <a:cubicBezTo>
                      <a:pt x="891301" y="1108428"/>
                      <a:pt x="843892" y="1076804"/>
                      <a:pt x="900360" y="1076804"/>
                    </a:cubicBezTo>
                    <a:close/>
                    <a:moveTo>
                      <a:pt x="913053" y="1014315"/>
                    </a:moveTo>
                    <a:cubicBezTo>
                      <a:pt x="977766" y="1047946"/>
                      <a:pt x="1095313" y="1051906"/>
                      <a:pt x="1182916" y="1049085"/>
                    </a:cubicBezTo>
                    <a:cubicBezTo>
                      <a:pt x="1187690" y="1068559"/>
                      <a:pt x="1187690" y="1092046"/>
                      <a:pt x="1187961" y="1115208"/>
                    </a:cubicBezTo>
                    <a:cubicBezTo>
                      <a:pt x="1075785" y="1121121"/>
                      <a:pt x="942996" y="1093131"/>
                      <a:pt x="913324" y="1014315"/>
                    </a:cubicBezTo>
                    <a:close/>
                    <a:moveTo>
                      <a:pt x="1395878" y="972222"/>
                    </a:moveTo>
                    <a:cubicBezTo>
                      <a:pt x="1361650" y="1037260"/>
                      <a:pt x="1313047" y="1109296"/>
                      <a:pt x="1212262" y="1111520"/>
                    </a:cubicBezTo>
                    <a:cubicBezTo>
                      <a:pt x="1210527" y="1091178"/>
                      <a:pt x="1209170" y="1058415"/>
                      <a:pt x="1212262" y="1046264"/>
                    </a:cubicBezTo>
                    <a:cubicBezTo>
                      <a:pt x="1289072" y="1038616"/>
                      <a:pt x="1337077" y="999343"/>
                      <a:pt x="1396203" y="972493"/>
                    </a:cubicBezTo>
                    <a:close/>
                    <a:moveTo>
                      <a:pt x="1348957" y="923945"/>
                    </a:moveTo>
                    <a:cubicBezTo>
                      <a:pt x="1275239" y="971733"/>
                      <a:pt x="1193006" y="1023374"/>
                      <a:pt x="1072367" y="1011548"/>
                    </a:cubicBezTo>
                    <a:cubicBezTo>
                      <a:pt x="1046981" y="988983"/>
                      <a:pt x="1037380" y="938916"/>
                      <a:pt x="1062224" y="905881"/>
                    </a:cubicBezTo>
                    <a:cubicBezTo>
                      <a:pt x="1075188" y="928827"/>
                      <a:pt x="1066401" y="970052"/>
                      <a:pt x="1103449" y="975964"/>
                    </a:cubicBezTo>
                    <a:cubicBezTo>
                      <a:pt x="1171796" y="988115"/>
                      <a:pt x="1250938" y="934142"/>
                      <a:pt x="1300897" y="915211"/>
                    </a:cubicBezTo>
                    <a:cubicBezTo>
                      <a:pt x="1331111" y="863788"/>
                      <a:pt x="1297479" y="844911"/>
                      <a:pt x="1270466" y="811877"/>
                    </a:cubicBezTo>
                    <a:cubicBezTo>
                      <a:pt x="1213890" y="744343"/>
                      <a:pt x="1138165" y="659831"/>
                      <a:pt x="1140227" y="557853"/>
                    </a:cubicBezTo>
                    <a:cubicBezTo>
                      <a:pt x="1162792" y="541742"/>
                      <a:pt x="1165341" y="583022"/>
                      <a:pt x="1168433" y="590345"/>
                    </a:cubicBezTo>
                    <a:cubicBezTo>
                      <a:pt x="1197888" y="659831"/>
                      <a:pt x="1271551" y="747706"/>
                      <a:pt x="1325795" y="807320"/>
                    </a:cubicBezTo>
                    <a:cubicBezTo>
                      <a:pt x="1338813" y="822563"/>
                      <a:pt x="1360565" y="835581"/>
                      <a:pt x="1362518" y="845508"/>
                    </a:cubicBezTo>
                    <a:cubicBezTo>
                      <a:pt x="1369298" y="873444"/>
                      <a:pt x="1344129" y="907075"/>
                      <a:pt x="1347546" y="925735"/>
                    </a:cubicBezTo>
                    <a:close/>
                    <a:moveTo>
                      <a:pt x="376853" y="875125"/>
                    </a:moveTo>
                    <a:cubicBezTo>
                      <a:pt x="354287" y="861835"/>
                      <a:pt x="348592" y="803577"/>
                      <a:pt x="321470" y="802221"/>
                    </a:cubicBezTo>
                    <a:cubicBezTo>
                      <a:pt x="282794" y="799997"/>
                      <a:pt x="289846" y="877946"/>
                      <a:pt x="289846" y="923456"/>
                    </a:cubicBezTo>
                    <a:cubicBezTo>
                      <a:pt x="262995" y="899752"/>
                      <a:pt x="258439" y="824787"/>
                      <a:pt x="277966" y="786979"/>
                    </a:cubicBezTo>
                    <a:cubicBezTo>
                      <a:pt x="255618" y="775967"/>
                      <a:pt x="245800" y="798858"/>
                      <a:pt x="233324" y="807320"/>
                    </a:cubicBezTo>
                    <a:cubicBezTo>
                      <a:pt x="249109" y="692323"/>
                      <a:pt x="402564" y="754541"/>
                      <a:pt x="377124" y="876807"/>
                    </a:cubicBezTo>
                    <a:close/>
                    <a:moveTo>
                      <a:pt x="259903" y="433472"/>
                    </a:moveTo>
                    <a:cubicBezTo>
                      <a:pt x="210161" y="488312"/>
                      <a:pt x="220902" y="590833"/>
                      <a:pt x="226543" y="664334"/>
                    </a:cubicBezTo>
                    <a:cubicBezTo>
                      <a:pt x="316642" y="607486"/>
                      <a:pt x="436141" y="668510"/>
                      <a:pt x="435056" y="765173"/>
                    </a:cubicBezTo>
                    <a:cubicBezTo>
                      <a:pt x="478235" y="764034"/>
                      <a:pt x="451113" y="711200"/>
                      <a:pt x="443519" y="677298"/>
                    </a:cubicBezTo>
                    <a:cubicBezTo>
                      <a:pt x="417753" y="566586"/>
                      <a:pt x="486208" y="446816"/>
                      <a:pt x="446339" y="345325"/>
                    </a:cubicBezTo>
                    <a:cubicBezTo>
                      <a:pt x="369476" y="351238"/>
                      <a:pt x="306173" y="382645"/>
                      <a:pt x="259903" y="432929"/>
                    </a:cubicBezTo>
                    <a:close/>
                    <a:moveTo>
                      <a:pt x="919562" y="513970"/>
                    </a:moveTo>
                    <a:cubicBezTo>
                      <a:pt x="941640" y="554707"/>
                      <a:pt x="948637" y="597071"/>
                      <a:pt x="980316" y="627610"/>
                    </a:cubicBezTo>
                    <a:cubicBezTo>
                      <a:pt x="994148" y="641443"/>
                      <a:pt x="1021541" y="658421"/>
                      <a:pt x="1008251" y="696554"/>
                    </a:cubicBezTo>
                    <a:cubicBezTo>
                      <a:pt x="1004942" y="705288"/>
                      <a:pt x="981726" y="724815"/>
                      <a:pt x="968490" y="729046"/>
                    </a:cubicBezTo>
                    <a:cubicBezTo>
                      <a:pt x="919617" y="743150"/>
                      <a:pt x="805488" y="731270"/>
                      <a:pt x="843892" y="670626"/>
                    </a:cubicBezTo>
                    <a:cubicBezTo>
                      <a:pt x="884630" y="671439"/>
                      <a:pt x="938873" y="696609"/>
                      <a:pt x="969087" y="667208"/>
                    </a:cubicBezTo>
                    <a:cubicBezTo>
                      <a:pt x="946467" y="629292"/>
                      <a:pt x="905242" y="556388"/>
                      <a:pt x="920485" y="513210"/>
                    </a:cubicBezTo>
                    <a:close/>
                    <a:moveTo>
                      <a:pt x="1367617" y="513210"/>
                    </a:moveTo>
                    <a:lnTo>
                      <a:pt x="1372770" y="513210"/>
                    </a:lnTo>
                    <a:cubicBezTo>
                      <a:pt x="1396474" y="561541"/>
                      <a:pt x="1415948" y="612639"/>
                      <a:pt x="1445294" y="655329"/>
                    </a:cubicBezTo>
                    <a:cubicBezTo>
                      <a:pt x="1425820" y="700840"/>
                      <a:pt x="1296720" y="741468"/>
                      <a:pt x="1298998" y="659506"/>
                    </a:cubicBezTo>
                    <a:cubicBezTo>
                      <a:pt x="1327259" y="647084"/>
                      <a:pt x="1374994" y="656956"/>
                      <a:pt x="1399892" y="641443"/>
                    </a:cubicBezTo>
                    <a:cubicBezTo>
                      <a:pt x="1386005" y="601085"/>
                      <a:pt x="1365122" y="568539"/>
                      <a:pt x="1368485" y="513210"/>
                    </a:cubicBezTo>
                    <a:close/>
                    <a:moveTo>
                      <a:pt x="866675" y="396260"/>
                    </a:moveTo>
                    <a:cubicBezTo>
                      <a:pt x="763883" y="372447"/>
                      <a:pt x="712460" y="439167"/>
                      <a:pt x="681649" y="508654"/>
                    </a:cubicBezTo>
                    <a:cubicBezTo>
                      <a:pt x="653659" y="501927"/>
                      <a:pt x="664671" y="464011"/>
                      <a:pt x="671722" y="444809"/>
                    </a:cubicBezTo>
                    <a:cubicBezTo>
                      <a:pt x="690111" y="393982"/>
                      <a:pt x="764371" y="326774"/>
                      <a:pt x="824853" y="335833"/>
                    </a:cubicBezTo>
                    <a:cubicBezTo>
                      <a:pt x="850890" y="340010"/>
                      <a:pt x="886474" y="363768"/>
                      <a:pt x="866675" y="396315"/>
                    </a:cubicBezTo>
                    <a:close/>
                    <a:moveTo>
                      <a:pt x="616448" y="115386"/>
                    </a:moveTo>
                    <a:cubicBezTo>
                      <a:pt x="503404" y="147010"/>
                      <a:pt x="358735" y="228918"/>
                      <a:pt x="312411" y="330354"/>
                    </a:cubicBezTo>
                    <a:cubicBezTo>
                      <a:pt x="348375" y="325309"/>
                      <a:pt x="373164" y="307192"/>
                      <a:pt x="408748" y="304968"/>
                    </a:cubicBezTo>
                    <a:cubicBezTo>
                      <a:pt x="422363" y="303829"/>
                      <a:pt x="439559" y="310338"/>
                      <a:pt x="455127" y="306053"/>
                    </a:cubicBezTo>
                    <a:cubicBezTo>
                      <a:pt x="485937" y="298459"/>
                      <a:pt x="511595" y="228972"/>
                      <a:pt x="534811" y="204074"/>
                    </a:cubicBezTo>
                    <a:cubicBezTo>
                      <a:pt x="557376" y="179285"/>
                      <a:pt x="584227" y="168219"/>
                      <a:pt x="602887" y="145654"/>
                    </a:cubicBezTo>
                    <a:cubicBezTo>
                      <a:pt x="614766" y="139145"/>
                      <a:pt x="632233" y="140284"/>
                      <a:pt x="633426" y="121624"/>
                    </a:cubicBezTo>
                    <a:cubicBezTo>
                      <a:pt x="628056" y="116199"/>
                      <a:pt x="622415" y="112023"/>
                      <a:pt x="616502" y="113975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5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/>
              </a:p>
            </p:txBody>
          </p:sp>
        </p:grp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46958D68-0988-FD03-6CBE-A0477A22710F}"/>
                </a:ext>
              </a:extLst>
            </p:cNvPr>
            <p:cNvSpPr txBox="1"/>
            <p:nvPr/>
          </p:nvSpPr>
          <p:spPr>
            <a:xfrm>
              <a:off x="3767219" y="6016011"/>
              <a:ext cx="1276965" cy="19448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05000"/>
                </a:lnSpc>
                <a:spcBef>
                  <a:spcPts val="1000"/>
                </a:spcBef>
              </a:pPr>
              <a:endParaRPr lang="zh-TW" altLang="en-US" sz="1200" dirty="0" err="1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  <p:cxnSp>
          <p:nvCxnSpPr>
            <p:cNvPr id="178" name="接點: 肘形 177">
              <a:extLst>
                <a:ext uri="{FF2B5EF4-FFF2-40B4-BE49-F238E27FC236}">
                  <a16:creationId xmlns:a16="http://schemas.microsoft.com/office/drawing/2014/main" id="{FCEC5058-BB7D-C453-4BE9-B4D236889C8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81517" y="6187463"/>
              <a:ext cx="356514" cy="344480"/>
            </a:xfrm>
            <a:prstGeom prst="bentConnector3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2" name="群組 1041">
              <a:extLst>
                <a:ext uri="{FF2B5EF4-FFF2-40B4-BE49-F238E27FC236}">
                  <a16:creationId xmlns:a16="http://schemas.microsoft.com/office/drawing/2014/main" id="{E5F8D819-2074-6793-BB4E-058F85ED2854}"/>
                </a:ext>
              </a:extLst>
            </p:cNvPr>
            <p:cNvGrpSpPr/>
            <p:nvPr/>
          </p:nvGrpSpPr>
          <p:grpSpPr>
            <a:xfrm>
              <a:off x="3404177" y="6592586"/>
              <a:ext cx="937818" cy="971381"/>
              <a:chOff x="2721902" y="6894580"/>
              <a:chExt cx="937818" cy="971381"/>
            </a:xfrm>
          </p:grpSpPr>
          <p:sp>
            <p:nvSpPr>
              <p:cNvPr id="1041" name="椭圆 80">
                <a:extLst>
                  <a:ext uri="{FF2B5EF4-FFF2-40B4-BE49-F238E27FC236}">
                    <a16:creationId xmlns:a16="http://schemas.microsoft.com/office/drawing/2014/main" id="{A0401000-9536-EE62-7FC4-72E3D1027593}"/>
                  </a:ext>
                </a:extLst>
              </p:cNvPr>
              <p:cNvSpPr/>
              <p:nvPr/>
            </p:nvSpPr>
            <p:spPr>
              <a:xfrm>
                <a:off x="2788920" y="6995160"/>
                <a:ext cx="870800" cy="870801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  <a:prstDash val="sysDash"/>
              </a:ln>
              <a:effectLst>
                <a:outerShdw blurRad="342900" algn="ctr" rotWithShape="0">
                  <a:srgbClr val="002FA7">
                    <a:alpha val="1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1040" name="椭圆 80">
                <a:extLst>
                  <a:ext uri="{FF2B5EF4-FFF2-40B4-BE49-F238E27FC236}">
                    <a16:creationId xmlns:a16="http://schemas.microsoft.com/office/drawing/2014/main" id="{04D83E70-4049-77DE-ABA6-A8226339F4D4}"/>
                  </a:ext>
                </a:extLst>
              </p:cNvPr>
              <p:cNvSpPr/>
              <p:nvPr/>
            </p:nvSpPr>
            <p:spPr>
              <a:xfrm>
                <a:off x="2743200" y="6947319"/>
                <a:ext cx="870800" cy="870801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  <a:prstDash val="sysDash"/>
              </a:ln>
              <a:effectLst>
                <a:outerShdw blurRad="342900" algn="ctr" rotWithShape="0">
                  <a:srgbClr val="002FA7">
                    <a:alpha val="1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grpSp>
            <p:nvGrpSpPr>
              <p:cNvPr id="148" name="群組 147">
                <a:extLst>
                  <a:ext uri="{FF2B5EF4-FFF2-40B4-BE49-F238E27FC236}">
                    <a16:creationId xmlns:a16="http://schemas.microsoft.com/office/drawing/2014/main" id="{14556CFB-6C2E-4CDD-44F5-DC346449E2CA}"/>
                  </a:ext>
                </a:extLst>
              </p:cNvPr>
              <p:cNvGrpSpPr/>
              <p:nvPr/>
            </p:nvGrpSpPr>
            <p:grpSpPr>
              <a:xfrm>
                <a:off x="2721902" y="6894580"/>
                <a:ext cx="870800" cy="870801"/>
                <a:chOff x="2948764" y="6535839"/>
                <a:chExt cx="870800" cy="870801"/>
              </a:xfrm>
            </p:grpSpPr>
            <p:grpSp>
              <p:nvGrpSpPr>
                <p:cNvPr id="99" name="组合 85">
                  <a:extLst>
                    <a:ext uri="{FF2B5EF4-FFF2-40B4-BE49-F238E27FC236}">
                      <a16:creationId xmlns:a16="http://schemas.microsoft.com/office/drawing/2014/main" id="{18CB7660-273E-CCEA-EAA3-826B62A814B1}"/>
                    </a:ext>
                  </a:extLst>
                </p:cNvPr>
                <p:cNvGrpSpPr/>
                <p:nvPr/>
              </p:nvGrpSpPr>
              <p:grpSpPr>
                <a:xfrm>
                  <a:off x="2948764" y="6535839"/>
                  <a:ext cx="870800" cy="870801"/>
                  <a:chOff x="1811898" y="6386733"/>
                  <a:chExt cx="870800" cy="870800"/>
                </a:xfrm>
              </p:grpSpPr>
              <p:sp>
                <p:nvSpPr>
                  <p:cNvPr id="100" name="椭圆 80">
                    <a:extLst>
                      <a:ext uri="{FF2B5EF4-FFF2-40B4-BE49-F238E27FC236}">
                        <a16:creationId xmlns:a16="http://schemas.microsoft.com/office/drawing/2014/main" id="{F44717EF-E09F-CCF1-2448-8B917E804842}"/>
                      </a:ext>
                    </a:extLst>
                  </p:cNvPr>
                  <p:cNvSpPr/>
                  <p:nvPr/>
                </p:nvSpPr>
                <p:spPr>
                  <a:xfrm>
                    <a:off x="1811898" y="6386733"/>
                    <a:ext cx="870800" cy="870800"/>
                  </a:xfrm>
                  <a:prstGeom prst="ellipse">
                    <a:avLst/>
                  </a:prstGeom>
                  <a:solidFill>
                    <a:srgbClr val="002FA7"/>
                  </a:solidFill>
                  <a:ln>
                    <a:noFill/>
                    <a:prstDash val="sysDash"/>
                  </a:ln>
                  <a:effectLst>
                    <a:outerShdw blurRad="342900" algn="ctr" rotWithShape="0">
                      <a:srgbClr val="002FA7">
                        <a:alpha val="15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800"/>
                  </a:p>
                </p:txBody>
              </p:sp>
              <p:sp>
                <p:nvSpPr>
                  <p:cNvPr id="102" name="文字方塊 57">
                    <a:extLst>
                      <a:ext uri="{FF2B5EF4-FFF2-40B4-BE49-F238E27FC236}">
                        <a16:creationId xmlns:a16="http://schemas.microsoft.com/office/drawing/2014/main" id="{3854B774-1604-FF82-A60D-92149E920145}"/>
                      </a:ext>
                    </a:extLst>
                  </p:cNvPr>
                  <p:cNvSpPr txBox="1"/>
                  <p:nvPr/>
                </p:nvSpPr>
                <p:spPr>
                  <a:xfrm>
                    <a:off x="1902711" y="6418305"/>
                    <a:ext cx="68917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TW" sz="1400" dirty="0">
                        <a:solidFill>
                          <a:schemeClr val="bg2"/>
                        </a:solidFill>
                        <a:latin typeface="+mj-lt"/>
                        <a:cs typeface="Arial" charset="0"/>
                      </a:rPr>
                      <a:t>VM</a:t>
                    </a:r>
                    <a:endParaRPr lang="zh-TW" altLang="en-US" sz="1400" dirty="0">
                      <a:solidFill>
                        <a:schemeClr val="bg2"/>
                      </a:solidFill>
                      <a:latin typeface="+mj-lt"/>
                      <a:cs typeface="Arial" charset="0"/>
                    </a:endParaRPr>
                  </a:p>
                </p:txBody>
              </p:sp>
            </p:grpSp>
            <p:pic>
              <p:nvPicPr>
                <p:cNvPr id="14" name="圖形 13" descr="電腦 以實心填滿">
                  <a:extLst>
                    <a:ext uri="{FF2B5EF4-FFF2-40B4-BE49-F238E27FC236}">
                      <a16:creationId xmlns:a16="http://schemas.microsoft.com/office/drawing/2014/main" id="{8A217AE6-BB0A-1432-3313-09B5AC2A1E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11009" y="6765542"/>
                  <a:ext cx="530982" cy="530982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35" name="接點: 肘形 34">
              <a:extLst>
                <a:ext uri="{FF2B5EF4-FFF2-40B4-BE49-F238E27FC236}">
                  <a16:creationId xmlns:a16="http://schemas.microsoft.com/office/drawing/2014/main" id="{A5A327CA-CFF5-5DD5-FE27-61AAA8D073A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567769" y="6205696"/>
              <a:ext cx="356514" cy="344480"/>
            </a:xfrm>
            <a:prstGeom prst="bentConnector3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6" name="群組 1065">
            <a:extLst>
              <a:ext uri="{FF2B5EF4-FFF2-40B4-BE49-F238E27FC236}">
                <a16:creationId xmlns:a16="http://schemas.microsoft.com/office/drawing/2014/main" id="{BB1EA22E-5CE5-6376-DE97-791CEA4FE2DD}"/>
              </a:ext>
            </a:extLst>
          </p:cNvPr>
          <p:cNvGrpSpPr/>
          <p:nvPr/>
        </p:nvGrpSpPr>
        <p:grpSpPr>
          <a:xfrm>
            <a:off x="5760710" y="4903085"/>
            <a:ext cx="1952659" cy="2660882"/>
            <a:chOff x="3404177" y="4903085"/>
            <a:chExt cx="1952659" cy="2660882"/>
          </a:xfrm>
        </p:grpSpPr>
        <p:grpSp>
          <p:nvGrpSpPr>
            <p:cNvPr id="1067" name="群組 1066">
              <a:extLst>
                <a:ext uri="{FF2B5EF4-FFF2-40B4-BE49-F238E27FC236}">
                  <a16:creationId xmlns:a16="http://schemas.microsoft.com/office/drawing/2014/main" id="{9A727A13-65E2-A27C-8A1A-ADE01474088C}"/>
                </a:ext>
              </a:extLst>
            </p:cNvPr>
            <p:cNvGrpSpPr/>
            <p:nvPr/>
          </p:nvGrpSpPr>
          <p:grpSpPr>
            <a:xfrm>
              <a:off x="4486036" y="6588033"/>
              <a:ext cx="870800" cy="870801"/>
              <a:chOff x="4497240" y="6687291"/>
              <a:chExt cx="870800" cy="870801"/>
            </a:xfrm>
          </p:grpSpPr>
          <p:grpSp>
            <p:nvGrpSpPr>
              <p:cNvPr id="1084" name="组合 85">
                <a:extLst>
                  <a:ext uri="{FF2B5EF4-FFF2-40B4-BE49-F238E27FC236}">
                    <a16:creationId xmlns:a16="http://schemas.microsoft.com/office/drawing/2014/main" id="{7152093B-5ECC-4E95-5558-C6CC7C0EAEA8}"/>
                  </a:ext>
                </a:extLst>
              </p:cNvPr>
              <p:cNvGrpSpPr/>
              <p:nvPr/>
            </p:nvGrpSpPr>
            <p:grpSpPr>
              <a:xfrm>
                <a:off x="4497240" y="6687291"/>
                <a:ext cx="870800" cy="870801"/>
                <a:chOff x="1811898" y="6386733"/>
                <a:chExt cx="870800" cy="870800"/>
              </a:xfrm>
            </p:grpSpPr>
            <p:sp>
              <p:nvSpPr>
                <p:cNvPr id="1086" name="椭圆 80">
                  <a:extLst>
                    <a:ext uri="{FF2B5EF4-FFF2-40B4-BE49-F238E27FC236}">
                      <a16:creationId xmlns:a16="http://schemas.microsoft.com/office/drawing/2014/main" id="{0323BA95-D4BD-F0AB-A262-82C9D5B5C499}"/>
                    </a:ext>
                  </a:extLst>
                </p:cNvPr>
                <p:cNvSpPr/>
                <p:nvPr/>
              </p:nvSpPr>
              <p:spPr>
                <a:xfrm>
                  <a:off x="1811898" y="6386733"/>
                  <a:ext cx="870800" cy="870800"/>
                </a:xfrm>
                <a:prstGeom prst="ellipse">
                  <a:avLst/>
                </a:prstGeom>
                <a:solidFill>
                  <a:srgbClr val="002FA7"/>
                </a:solidFill>
                <a:ln>
                  <a:noFill/>
                  <a:prstDash val="sysDash"/>
                </a:ln>
                <a:effectLst>
                  <a:outerShdw blurRad="342900" algn="ctr" rotWithShape="0">
                    <a:srgbClr val="002FA7">
                      <a:alpha val="15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/>
                </a:p>
              </p:txBody>
            </p:sp>
            <p:sp>
              <p:nvSpPr>
                <p:cNvPr id="1087" name="文字方塊 57">
                  <a:extLst>
                    <a:ext uri="{FF2B5EF4-FFF2-40B4-BE49-F238E27FC236}">
                      <a16:creationId xmlns:a16="http://schemas.microsoft.com/office/drawing/2014/main" id="{D677D169-3ECD-BDE2-758C-14163FC3AC8C}"/>
                    </a:ext>
                  </a:extLst>
                </p:cNvPr>
                <p:cNvSpPr txBox="1"/>
                <p:nvPr/>
              </p:nvSpPr>
              <p:spPr>
                <a:xfrm>
                  <a:off x="1902711" y="6418305"/>
                  <a:ext cx="68917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bg2"/>
                      </a:solidFill>
                      <a:latin typeface="+mj-lt"/>
                      <a:cs typeface="Arial" charset="0"/>
                    </a:rPr>
                    <a:t>Service</a:t>
                  </a:r>
                  <a:endParaRPr lang="zh-TW" altLang="en-US" sz="1200" dirty="0">
                    <a:solidFill>
                      <a:schemeClr val="bg2"/>
                    </a:solidFill>
                    <a:latin typeface="+mj-lt"/>
                    <a:cs typeface="Arial" charset="0"/>
                  </a:endParaRPr>
                </a:p>
              </p:txBody>
            </p:sp>
          </p:grpSp>
          <p:pic>
            <p:nvPicPr>
              <p:cNvPr id="1085" name="Picture 2" descr="OpenShift Logo transparent PNG - StickPNG">
                <a:extLst>
                  <a:ext uri="{FF2B5EF4-FFF2-40B4-BE49-F238E27FC236}">
                    <a16:creationId xmlns:a16="http://schemas.microsoft.com/office/drawing/2014/main" id="{09FF0947-6051-CDE6-EAC0-E5F7E6DF43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68103" y="6963872"/>
                <a:ext cx="529074" cy="4904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68" name="文字方塊 57">
              <a:extLst>
                <a:ext uri="{FF2B5EF4-FFF2-40B4-BE49-F238E27FC236}">
                  <a16:creationId xmlns:a16="http://schemas.microsoft.com/office/drawing/2014/main" id="{51755B9C-5791-5005-742D-9DF8CDFDB426}"/>
                </a:ext>
              </a:extLst>
            </p:cNvPr>
            <p:cNvSpPr txBox="1"/>
            <p:nvPr/>
          </p:nvSpPr>
          <p:spPr>
            <a:xfrm>
              <a:off x="3547609" y="5554929"/>
              <a:ext cx="17016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2">
                      <a:lumMod val="25000"/>
                    </a:schemeClr>
                  </a:solidFill>
                  <a:latin typeface="+mj-lt"/>
                  <a:cs typeface="Arial" charset="0"/>
                </a:rPr>
                <a:t>Jenkins</a:t>
              </a:r>
            </a:p>
            <a:p>
              <a:pPr algn="ctr"/>
              <a:r>
                <a:rPr lang="zh-CN" altLang="en-US" sz="1400" b="1" dirty="0">
                  <a:solidFill>
                    <a:schemeClr val="tx2">
                      <a:lumMod val="25000"/>
                    </a:schemeClr>
                  </a:solidFill>
                  <a:latin typeface="+mj-lt"/>
                  <a:cs typeface="Arial" charset="0"/>
                </a:rPr>
                <a:t>自動化組建</a:t>
              </a:r>
              <a:endParaRPr lang="en-US" altLang="zh-CN" sz="1400" b="1" dirty="0">
                <a:solidFill>
                  <a:schemeClr val="tx2">
                    <a:lumMod val="25000"/>
                  </a:schemeClr>
                </a:solidFill>
                <a:latin typeface="+mj-lt"/>
                <a:cs typeface="Arial" charset="0"/>
              </a:endParaRPr>
            </a:p>
            <a:p>
              <a:pPr algn="ctr"/>
              <a:r>
                <a:rPr lang="en-US" altLang="zh-TW" sz="1200" dirty="0">
                  <a:latin typeface="IBM Plex Sans" charset="0"/>
                </a:rPr>
                <a:t>(10.22.109.120)</a:t>
              </a:r>
              <a:endParaRPr lang="zh-TW" altLang="en-US" sz="1200" dirty="0">
                <a:latin typeface="IBM Plex Sans" charset="0"/>
              </a:endParaRPr>
            </a:p>
            <a:p>
              <a:pPr algn="ctr"/>
              <a:endParaRPr lang="zh-TW" altLang="en-US" sz="1400" b="1" dirty="0">
                <a:solidFill>
                  <a:schemeClr val="tx2">
                    <a:lumMod val="25000"/>
                  </a:schemeClr>
                </a:solidFill>
                <a:latin typeface="+mj-lt"/>
                <a:cs typeface="Arial" charset="0"/>
              </a:endParaRPr>
            </a:p>
          </p:txBody>
        </p:sp>
        <p:grpSp>
          <p:nvGrpSpPr>
            <p:cNvPr id="1069" name="群組 1068">
              <a:extLst>
                <a:ext uri="{FF2B5EF4-FFF2-40B4-BE49-F238E27FC236}">
                  <a16:creationId xmlns:a16="http://schemas.microsoft.com/office/drawing/2014/main" id="{CA2CE242-4760-2CE7-AEE8-FE7314E34221}"/>
                </a:ext>
              </a:extLst>
            </p:cNvPr>
            <p:cNvGrpSpPr/>
            <p:nvPr/>
          </p:nvGrpSpPr>
          <p:grpSpPr>
            <a:xfrm>
              <a:off x="4097754" y="4903085"/>
              <a:ext cx="616628" cy="616628"/>
              <a:chOff x="2583568" y="4846022"/>
              <a:chExt cx="616628" cy="616628"/>
            </a:xfrm>
          </p:grpSpPr>
          <p:sp>
            <p:nvSpPr>
              <p:cNvPr id="1082" name="椭圆 52">
                <a:extLst>
                  <a:ext uri="{FF2B5EF4-FFF2-40B4-BE49-F238E27FC236}">
                    <a16:creationId xmlns:a16="http://schemas.microsoft.com/office/drawing/2014/main" id="{C2E44EFF-9FEF-F4E0-D194-E9974B64B068}"/>
                  </a:ext>
                </a:extLst>
              </p:cNvPr>
              <p:cNvSpPr/>
              <p:nvPr/>
            </p:nvSpPr>
            <p:spPr>
              <a:xfrm>
                <a:off x="2583568" y="4846022"/>
                <a:ext cx="616628" cy="6166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002FA7"/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/>
              </a:p>
            </p:txBody>
          </p:sp>
          <p:sp>
            <p:nvSpPr>
              <p:cNvPr id="1083" name="圖形 48">
                <a:extLst>
                  <a:ext uri="{FF2B5EF4-FFF2-40B4-BE49-F238E27FC236}">
                    <a16:creationId xmlns:a16="http://schemas.microsoft.com/office/drawing/2014/main" id="{984E4C78-8AF6-CFC5-AB15-DBA7FB4E7E2D}"/>
                  </a:ext>
                </a:extLst>
              </p:cNvPr>
              <p:cNvSpPr/>
              <p:nvPr/>
            </p:nvSpPr>
            <p:spPr>
              <a:xfrm>
                <a:off x="2702181" y="4933861"/>
                <a:ext cx="378671" cy="417691"/>
              </a:xfrm>
              <a:custGeom>
                <a:avLst/>
                <a:gdLst>
                  <a:gd name="connsiteX0" fmla="*/ 126517 w 1573754"/>
                  <a:gd name="connsiteY0" fmla="*/ 1735921 h 1735920"/>
                  <a:gd name="connsiteX1" fmla="*/ 56163 w 1573754"/>
                  <a:gd name="connsiteY1" fmla="*/ 1735921 h 1735920"/>
                  <a:gd name="connsiteX2" fmla="*/ 51119 w 1573754"/>
                  <a:gd name="connsiteY2" fmla="*/ 1721817 h 1735920"/>
                  <a:gd name="connsiteX3" fmla="*/ 1160 w 1573754"/>
                  <a:gd name="connsiteY3" fmla="*/ 1565812 h 1735920"/>
                  <a:gd name="connsiteX4" fmla="*/ 100589 w 1573754"/>
                  <a:gd name="connsiteY4" fmla="*/ 1459928 h 1735920"/>
                  <a:gd name="connsiteX5" fmla="*/ 290442 w 1573754"/>
                  <a:gd name="connsiteY5" fmla="*/ 1342599 h 1735920"/>
                  <a:gd name="connsiteX6" fmla="*/ 383091 w 1573754"/>
                  <a:gd name="connsiteY6" fmla="*/ 1282713 h 1735920"/>
                  <a:gd name="connsiteX7" fmla="*/ 347778 w 1573754"/>
                  <a:gd name="connsiteY7" fmla="*/ 1188709 h 1735920"/>
                  <a:gd name="connsiteX8" fmla="*/ 320385 w 1573754"/>
                  <a:gd name="connsiteY8" fmla="*/ 1084995 h 1735920"/>
                  <a:gd name="connsiteX9" fmla="*/ 186999 w 1573754"/>
                  <a:gd name="connsiteY9" fmla="*/ 999343 h 1735920"/>
                  <a:gd name="connsiteX10" fmla="*/ 149191 w 1573754"/>
                  <a:gd name="connsiteY10" fmla="*/ 714618 h 1735920"/>
                  <a:gd name="connsiteX11" fmla="*/ 169804 w 1573754"/>
                  <a:gd name="connsiteY11" fmla="*/ 680986 h 1735920"/>
                  <a:gd name="connsiteX12" fmla="*/ 161071 w 1573754"/>
                  <a:gd name="connsiteY12" fmla="*/ 605262 h 1735920"/>
                  <a:gd name="connsiteX13" fmla="*/ 264134 w 1573754"/>
                  <a:gd name="connsiteY13" fmla="*/ 340552 h 1735920"/>
                  <a:gd name="connsiteX14" fmla="*/ 529712 w 1573754"/>
                  <a:gd name="connsiteY14" fmla="*/ 97051 h 1735920"/>
                  <a:gd name="connsiteX15" fmla="*/ 666461 w 1573754"/>
                  <a:gd name="connsiteY15" fmla="*/ 38522 h 1735920"/>
                  <a:gd name="connsiteX16" fmla="*/ 1244754 w 1573754"/>
                  <a:gd name="connsiteY16" fmla="*/ 95316 h 1735920"/>
                  <a:gd name="connsiteX17" fmla="*/ 1436832 w 1573754"/>
                  <a:gd name="connsiteY17" fmla="*/ 307789 h 1735920"/>
                  <a:gd name="connsiteX18" fmla="*/ 1457445 w 1573754"/>
                  <a:gd name="connsiteY18" fmla="*/ 1026465 h 1735920"/>
                  <a:gd name="connsiteX19" fmla="*/ 1419040 w 1573754"/>
                  <a:gd name="connsiteY19" fmla="*/ 1137286 h 1735920"/>
                  <a:gd name="connsiteX20" fmla="*/ 1373855 w 1573754"/>
                  <a:gd name="connsiteY20" fmla="*/ 1235575 h 1735920"/>
                  <a:gd name="connsiteX21" fmla="*/ 1477298 w 1573754"/>
                  <a:gd name="connsiteY21" fmla="*/ 1336469 h 1735920"/>
                  <a:gd name="connsiteX22" fmla="*/ 1573038 w 1573754"/>
                  <a:gd name="connsiteY22" fmla="*/ 1444957 h 1735920"/>
                  <a:gd name="connsiteX23" fmla="*/ 1543367 w 1573754"/>
                  <a:gd name="connsiteY23" fmla="*/ 1580566 h 1735920"/>
                  <a:gd name="connsiteX24" fmla="*/ 1496229 w 1573754"/>
                  <a:gd name="connsiteY24" fmla="*/ 1734782 h 1735920"/>
                  <a:gd name="connsiteX25" fmla="*/ 126517 w 1573754"/>
                  <a:gd name="connsiteY25" fmla="*/ 1734782 h 1735920"/>
                  <a:gd name="connsiteX26" fmla="*/ 929760 w 1573754"/>
                  <a:gd name="connsiteY26" fmla="*/ 1479944 h 1735920"/>
                  <a:gd name="connsiteX27" fmla="*/ 780264 w 1573754"/>
                  <a:gd name="connsiteY27" fmla="*/ 1425103 h 1735920"/>
                  <a:gd name="connsiteX28" fmla="*/ 726020 w 1573754"/>
                  <a:gd name="connsiteY28" fmla="*/ 1569175 h 1735920"/>
                  <a:gd name="connsiteX29" fmla="*/ 763069 w 1573754"/>
                  <a:gd name="connsiteY29" fmla="*/ 1695455 h 1735920"/>
                  <a:gd name="connsiteX30" fmla="*/ 781729 w 1573754"/>
                  <a:gd name="connsiteY30" fmla="*/ 1728001 h 1735920"/>
                  <a:gd name="connsiteX31" fmla="*/ 895587 w 1573754"/>
                  <a:gd name="connsiteY31" fmla="*/ 1693231 h 1735920"/>
                  <a:gd name="connsiteX32" fmla="*/ 1009445 w 1573754"/>
                  <a:gd name="connsiteY32" fmla="*/ 1607363 h 1735920"/>
                  <a:gd name="connsiteX33" fmla="*/ 1011669 w 1573754"/>
                  <a:gd name="connsiteY33" fmla="*/ 1570640 h 1735920"/>
                  <a:gd name="connsiteX34" fmla="*/ 932310 w 1573754"/>
                  <a:gd name="connsiteY34" fmla="*/ 1550624 h 1735920"/>
                  <a:gd name="connsiteX35" fmla="*/ 1007166 w 1573754"/>
                  <a:gd name="connsiteY35" fmla="*/ 1526539 h 1735920"/>
                  <a:gd name="connsiteX36" fmla="*/ 1008251 w 1573754"/>
                  <a:gd name="connsiteY36" fmla="*/ 1512436 h 1735920"/>
                  <a:gd name="connsiteX37" fmla="*/ 934534 w 1573754"/>
                  <a:gd name="connsiteY37" fmla="*/ 1481137 h 1735920"/>
                  <a:gd name="connsiteX38" fmla="*/ 1469107 w 1573754"/>
                  <a:gd name="connsiteY38" fmla="*/ 1692146 h 1735920"/>
                  <a:gd name="connsiteX39" fmla="*/ 1502684 w 1573754"/>
                  <a:gd name="connsiteY39" fmla="*/ 1565595 h 1735920"/>
                  <a:gd name="connsiteX40" fmla="*/ 1515431 w 1573754"/>
                  <a:gd name="connsiteY40" fmla="*/ 1480541 h 1735920"/>
                  <a:gd name="connsiteX41" fmla="*/ 1442799 w 1573754"/>
                  <a:gd name="connsiteY41" fmla="*/ 1401996 h 1735920"/>
                  <a:gd name="connsiteX42" fmla="*/ 1330134 w 1573754"/>
                  <a:gd name="connsiteY42" fmla="*/ 1295461 h 1735920"/>
                  <a:gd name="connsiteX43" fmla="*/ 1258912 w 1573754"/>
                  <a:gd name="connsiteY43" fmla="*/ 1361584 h 1735920"/>
                  <a:gd name="connsiteX44" fmla="*/ 1341417 w 1573754"/>
                  <a:gd name="connsiteY44" fmla="*/ 1628626 h 1735920"/>
                  <a:gd name="connsiteX45" fmla="*/ 1378737 w 1573754"/>
                  <a:gd name="connsiteY45" fmla="*/ 1681731 h 1735920"/>
                  <a:gd name="connsiteX46" fmla="*/ 1372499 w 1573754"/>
                  <a:gd name="connsiteY46" fmla="*/ 1693882 h 1735920"/>
                  <a:gd name="connsiteX47" fmla="*/ 1465744 w 1573754"/>
                  <a:gd name="connsiteY47" fmla="*/ 1693882 h 1735920"/>
                  <a:gd name="connsiteX48" fmla="*/ 1468836 w 1573754"/>
                  <a:gd name="connsiteY48" fmla="*/ 1694750 h 1735920"/>
                  <a:gd name="connsiteX49" fmla="*/ 989049 w 1573754"/>
                  <a:gd name="connsiteY49" fmla="*/ 1691278 h 1735920"/>
                  <a:gd name="connsiteX50" fmla="*/ 978254 w 1573754"/>
                  <a:gd name="connsiteY50" fmla="*/ 1676307 h 1735920"/>
                  <a:gd name="connsiteX51" fmla="*/ 956557 w 1573754"/>
                  <a:gd name="connsiteY51" fmla="*/ 1690139 h 1735920"/>
                  <a:gd name="connsiteX52" fmla="*/ 989049 w 1573754"/>
                  <a:gd name="connsiteY52" fmla="*/ 1690139 h 1735920"/>
                  <a:gd name="connsiteX53" fmla="*/ 1189317 w 1573754"/>
                  <a:gd name="connsiteY53" fmla="*/ 1691278 h 1735920"/>
                  <a:gd name="connsiteX54" fmla="*/ 1191650 w 1573754"/>
                  <a:gd name="connsiteY54" fmla="*/ 1648046 h 1735920"/>
                  <a:gd name="connsiteX55" fmla="*/ 1105131 w 1573754"/>
                  <a:gd name="connsiteY55" fmla="*/ 1609912 h 1735920"/>
                  <a:gd name="connsiteX56" fmla="*/ 1031413 w 1573754"/>
                  <a:gd name="connsiteY56" fmla="*/ 1624016 h 1735920"/>
                  <a:gd name="connsiteX57" fmla="*/ 1010801 w 1573754"/>
                  <a:gd name="connsiteY57" fmla="*/ 1646961 h 1735920"/>
                  <a:gd name="connsiteX58" fmla="*/ 1041340 w 1573754"/>
                  <a:gd name="connsiteY58" fmla="*/ 1689054 h 1735920"/>
                  <a:gd name="connsiteX59" fmla="*/ 1100357 w 1573754"/>
                  <a:gd name="connsiteY59" fmla="*/ 1689054 h 1735920"/>
                  <a:gd name="connsiteX60" fmla="*/ 1122109 w 1573754"/>
                  <a:gd name="connsiteY60" fmla="*/ 1668387 h 1735920"/>
                  <a:gd name="connsiteX61" fmla="*/ 1142722 w 1573754"/>
                  <a:gd name="connsiteY61" fmla="*/ 1688186 h 1735920"/>
                  <a:gd name="connsiteX62" fmla="*/ 1190456 w 1573754"/>
                  <a:gd name="connsiteY62" fmla="*/ 1688186 h 1735920"/>
                  <a:gd name="connsiteX63" fmla="*/ 1342502 w 1573754"/>
                  <a:gd name="connsiteY63" fmla="*/ 1691278 h 1735920"/>
                  <a:gd name="connsiteX64" fmla="*/ 1220996 w 1573754"/>
                  <a:gd name="connsiteY64" fmla="*/ 1651138 h 1735920"/>
                  <a:gd name="connsiteX65" fmla="*/ 1218772 w 1573754"/>
                  <a:gd name="connsiteY65" fmla="*/ 1690139 h 1735920"/>
                  <a:gd name="connsiteX66" fmla="*/ 1342502 w 1573754"/>
                  <a:gd name="connsiteY66" fmla="*/ 1690139 h 1735920"/>
                  <a:gd name="connsiteX67" fmla="*/ 727160 w 1573754"/>
                  <a:gd name="connsiteY67" fmla="*/ 1691278 h 1735920"/>
                  <a:gd name="connsiteX68" fmla="*/ 719511 w 1573754"/>
                  <a:gd name="connsiteY68" fmla="*/ 1666380 h 1735920"/>
                  <a:gd name="connsiteX69" fmla="*/ 690165 w 1573754"/>
                  <a:gd name="connsiteY69" fmla="*/ 1544874 h 1735920"/>
                  <a:gd name="connsiteX70" fmla="*/ 498359 w 1573754"/>
                  <a:gd name="connsiteY70" fmla="*/ 1441811 h 1735920"/>
                  <a:gd name="connsiteX71" fmla="*/ 409345 w 1573754"/>
                  <a:gd name="connsiteY71" fmla="*/ 1347426 h 1735920"/>
                  <a:gd name="connsiteX72" fmla="*/ 61045 w 1573754"/>
                  <a:gd name="connsiteY72" fmla="*/ 1563263 h 1735920"/>
                  <a:gd name="connsiteX73" fmla="*/ 111004 w 1573754"/>
                  <a:gd name="connsiteY73" fmla="*/ 1689054 h 1735920"/>
                  <a:gd name="connsiteX74" fmla="*/ 726075 w 1573754"/>
                  <a:gd name="connsiteY74" fmla="*/ 1689054 h 1735920"/>
                  <a:gd name="connsiteX75" fmla="*/ 1324710 w 1573754"/>
                  <a:gd name="connsiteY75" fmla="*/ 1538473 h 1735920"/>
                  <a:gd name="connsiteX76" fmla="*/ 1290211 w 1573754"/>
                  <a:gd name="connsiteY76" fmla="*/ 1412682 h 1735920"/>
                  <a:gd name="connsiteX77" fmla="*/ 1120699 w 1573754"/>
                  <a:gd name="connsiteY77" fmla="*/ 1480812 h 1735920"/>
                  <a:gd name="connsiteX78" fmla="*/ 1131764 w 1573754"/>
                  <a:gd name="connsiteY78" fmla="*/ 1515528 h 1735920"/>
                  <a:gd name="connsiteX79" fmla="*/ 1196694 w 1573754"/>
                  <a:gd name="connsiteY79" fmla="*/ 1522308 h 1735920"/>
                  <a:gd name="connsiteX80" fmla="*/ 1137080 w 1573754"/>
                  <a:gd name="connsiteY80" fmla="*/ 1534188 h 1735920"/>
                  <a:gd name="connsiteX81" fmla="*/ 1134748 w 1573754"/>
                  <a:gd name="connsiteY81" fmla="*/ 1589300 h 1735920"/>
                  <a:gd name="connsiteX82" fmla="*/ 1307406 w 1573754"/>
                  <a:gd name="connsiteY82" fmla="*/ 1613330 h 1735920"/>
                  <a:gd name="connsiteX83" fmla="*/ 1322649 w 1573754"/>
                  <a:gd name="connsiteY83" fmla="*/ 1535056 h 1735920"/>
                  <a:gd name="connsiteX84" fmla="*/ 1029732 w 1573754"/>
                  <a:gd name="connsiteY84" fmla="*/ 1512436 h 1735920"/>
                  <a:gd name="connsiteX85" fmla="*/ 1038248 w 1573754"/>
                  <a:gd name="connsiteY85" fmla="*/ 1580566 h 1735920"/>
                  <a:gd name="connsiteX86" fmla="*/ 1028647 w 1573754"/>
                  <a:gd name="connsiteY86" fmla="*/ 1511351 h 1735920"/>
                  <a:gd name="connsiteX87" fmla="*/ 552603 w 1573754"/>
                  <a:gd name="connsiteY87" fmla="*/ 1410458 h 1735920"/>
                  <a:gd name="connsiteX88" fmla="*/ 683656 w 1573754"/>
                  <a:gd name="connsiteY88" fmla="*/ 1490955 h 1735920"/>
                  <a:gd name="connsiteX89" fmla="*/ 693583 w 1573754"/>
                  <a:gd name="connsiteY89" fmla="*/ 1435356 h 1735920"/>
                  <a:gd name="connsiteX90" fmla="*/ 552928 w 1573754"/>
                  <a:gd name="connsiteY90" fmla="*/ 1410186 h 1735920"/>
                  <a:gd name="connsiteX91" fmla="*/ 954875 w 1573754"/>
                  <a:gd name="connsiteY91" fmla="*/ 1426026 h 1735920"/>
                  <a:gd name="connsiteX92" fmla="*/ 950102 w 1573754"/>
                  <a:gd name="connsiteY92" fmla="*/ 1430528 h 1735920"/>
                  <a:gd name="connsiteX93" fmla="*/ 1080558 w 1573754"/>
                  <a:gd name="connsiteY93" fmla="*/ 1467576 h 1735920"/>
                  <a:gd name="connsiteX94" fmla="*/ 1156011 w 1573754"/>
                  <a:gd name="connsiteY94" fmla="*/ 1409047 h 1735920"/>
                  <a:gd name="connsiteX95" fmla="*/ 955146 w 1573754"/>
                  <a:gd name="connsiteY95" fmla="*/ 1425754 h 1735920"/>
                  <a:gd name="connsiteX96" fmla="*/ 1202336 w 1573754"/>
                  <a:gd name="connsiteY96" fmla="*/ 143918 h 1735920"/>
                  <a:gd name="connsiteX97" fmla="*/ 763015 w 1573754"/>
                  <a:gd name="connsiteY97" fmla="*/ 91139 h 1735920"/>
                  <a:gd name="connsiteX98" fmla="*/ 480784 w 1573754"/>
                  <a:gd name="connsiteY98" fmla="*/ 329324 h 1735920"/>
                  <a:gd name="connsiteX99" fmla="*/ 464674 w 1573754"/>
                  <a:gd name="connsiteY99" fmla="*/ 626200 h 1735920"/>
                  <a:gd name="connsiteX100" fmla="*/ 492935 w 1573754"/>
                  <a:gd name="connsiteY100" fmla="*/ 788660 h 1735920"/>
                  <a:gd name="connsiteX101" fmla="*/ 401642 w 1573754"/>
                  <a:gd name="connsiteY101" fmla="*/ 814426 h 1735920"/>
                  <a:gd name="connsiteX102" fmla="*/ 318053 w 1573754"/>
                  <a:gd name="connsiteY102" fmla="*/ 696337 h 1735920"/>
                  <a:gd name="connsiteX103" fmla="*/ 181304 w 1573754"/>
                  <a:gd name="connsiteY103" fmla="*/ 818115 h 1735920"/>
                  <a:gd name="connsiteX104" fmla="*/ 332156 w 1573754"/>
                  <a:gd name="connsiteY104" fmla="*/ 1016701 h 1735920"/>
                  <a:gd name="connsiteX105" fmla="*/ 414607 w 1573754"/>
                  <a:gd name="connsiteY105" fmla="*/ 977700 h 1735920"/>
                  <a:gd name="connsiteX106" fmla="*/ 376799 w 1573754"/>
                  <a:gd name="connsiteY106" fmla="*/ 1061019 h 1735920"/>
                  <a:gd name="connsiteX107" fmla="*/ 384447 w 1573754"/>
                  <a:gd name="connsiteY107" fmla="*/ 1112171 h 1735920"/>
                  <a:gd name="connsiteX108" fmla="*/ 474275 w 1573754"/>
                  <a:gd name="connsiteY108" fmla="*/ 1320413 h 1735920"/>
                  <a:gd name="connsiteX109" fmla="*/ 707903 w 1573754"/>
                  <a:gd name="connsiteY109" fmla="*/ 1402918 h 1735920"/>
                  <a:gd name="connsiteX110" fmla="*/ 831362 w 1573754"/>
                  <a:gd name="connsiteY110" fmla="*/ 1378020 h 1735920"/>
                  <a:gd name="connsiteX111" fmla="*/ 695752 w 1573754"/>
                  <a:gd name="connsiteY111" fmla="*/ 1267308 h 1735920"/>
                  <a:gd name="connsiteX112" fmla="*/ 604460 w 1573754"/>
                  <a:gd name="connsiteY112" fmla="*/ 1102244 h 1735920"/>
                  <a:gd name="connsiteX113" fmla="*/ 908226 w 1573754"/>
                  <a:gd name="connsiteY113" fmla="*/ 1370371 h 1735920"/>
                  <a:gd name="connsiteX114" fmla="*/ 1245568 w 1573754"/>
                  <a:gd name="connsiteY114" fmla="*/ 1290145 h 1735920"/>
                  <a:gd name="connsiteX115" fmla="*/ 1330351 w 1573754"/>
                  <a:gd name="connsiteY115" fmla="*/ 1185942 h 1735920"/>
                  <a:gd name="connsiteX116" fmla="*/ 1463628 w 1573754"/>
                  <a:gd name="connsiteY116" fmla="*/ 651098 h 1735920"/>
                  <a:gd name="connsiteX117" fmla="*/ 1432330 w 1573754"/>
                  <a:gd name="connsiteY117" fmla="*/ 437540 h 1735920"/>
                  <a:gd name="connsiteX118" fmla="*/ 1253162 w 1573754"/>
                  <a:gd name="connsiteY118" fmla="*/ 381072 h 1735920"/>
                  <a:gd name="connsiteX119" fmla="*/ 1365067 w 1573754"/>
                  <a:gd name="connsiteY119" fmla="*/ 311586 h 1735920"/>
                  <a:gd name="connsiteX120" fmla="*/ 1201197 w 1573754"/>
                  <a:gd name="connsiteY120" fmla="*/ 139253 h 1735920"/>
                  <a:gd name="connsiteX121" fmla="*/ 901174 w 1573754"/>
                  <a:gd name="connsiteY121" fmla="*/ 1077400 h 1735920"/>
                  <a:gd name="connsiteX122" fmla="*/ 1227234 w 1573754"/>
                  <a:gd name="connsiteY122" fmla="*/ 1173141 h 1735920"/>
                  <a:gd name="connsiteX123" fmla="*/ 1193331 w 1573754"/>
                  <a:gd name="connsiteY123" fmla="*/ 1210406 h 1735920"/>
                  <a:gd name="connsiteX124" fmla="*/ 980912 w 1573754"/>
                  <a:gd name="connsiteY124" fmla="*/ 1209593 h 1735920"/>
                  <a:gd name="connsiteX125" fmla="*/ 901228 w 1573754"/>
                  <a:gd name="connsiteY125" fmla="*/ 1120850 h 1735920"/>
                  <a:gd name="connsiteX126" fmla="*/ 900360 w 1573754"/>
                  <a:gd name="connsiteY126" fmla="*/ 1076804 h 1735920"/>
                  <a:gd name="connsiteX127" fmla="*/ 913053 w 1573754"/>
                  <a:gd name="connsiteY127" fmla="*/ 1014315 h 1735920"/>
                  <a:gd name="connsiteX128" fmla="*/ 1182916 w 1573754"/>
                  <a:gd name="connsiteY128" fmla="*/ 1049085 h 1735920"/>
                  <a:gd name="connsiteX129" fmla="*/ 1187961 w 1573754"/>
                  <a:gd name="connsiteY129" fmla="*/ 1115208 h 1735920"/>
                  <a:gd name="connsiteX130" fmla="*/ 913324 w 1573754"/>
                  <a:gd name="connsiteY130" fmla="*/ 1014315 h 1735920"/>
                  <a:gd name="connsiteX131" fmla="*/ 1395878 w 1573754"/>
                  <a:gd name="connsiteY131" fmla="*/ 972222 h 1735920"/>
                  <a:gd name="connsiteX132" fmla="*/ 1212262 w 1573754"/>
                  <a:gd name="connsiteY132" fmla="*/ 1111520 h 1735920"/>
                  <a:gd name="connsiteX133" fmla="*/ 1212262 w 1573754"/>
                  <a:gd name="connsiteY133" fmla="*/ 1046264 h 1735920"/>
                  <a:gd name="connsiteX134" fmla="*/ 1396203 w 1573754"/>
                  <a:gd name="connsiteY134" fmla="*/ 972493 h 1735920"/>
                  <a:gd name="connsiteX135" fmla="*/ 1348957 w 1573754"/>
                  <a:gd name="connsiteY135" fmla="*/ 923945 h 1735920"/>
                  <a:gd name="connsiteX136" fmla="*/ 1072367 w 1573754"/>
                  <a:gd name="connsiteY136" fmla="*/ 1011548 h 1735920"/>
                  <a:gd name="connsiteX137" fmla="*/ 1062224 w 1573754"/>
                  <a:gd name="connsiteY137" fmla="*/ 905881 h 1735920"/>
                  <a:gd name="connsiteX138" fmla="*/ 1103449 w 1573754"/>
                  <a:gd name="connsiteY138" fmla="*/ 975964 h 1735920"/>
                  <a:gd name="connsiteX139" fmla="*/ 1300897 w 1573754"/>
                  <a:gd name="connsiteY139" fmla="*/ 915211 h 1735920"/>
                  <a:gd name="connsiteX140" fmla="*/ 1270466 w 1573754"/>
                  <a:gd name="connsiteY140" fmla="*/ 811877 h 1735920"/>
                  <a:gd name="connsiteX141" fmla="*/ 1140227 w 1573754"/>
                  <a:gd name="connsiteY141" fmla="*/ 557853 h 1735920"/>
                  <a:gd name="connsiteX142" fmla="*/ 1168433 w 1573754"/>
                  <a:gd name="connsiteY142" fmla="*/ 590345 h 1735920"/>
                  <a:gd name="connsiteX143" fmla="*/ 1325795 w 1573754"/>
                  <a:gd name="connsiteY143" fmla="*/ 807320 h 1735920"/>
                  <a:gd name="connsiteX144" fmla="*/ 1362518 w 1573754"/>
                  <a:gd name="connsiteY144" fmla="*/ 845508 h 1735920"/>
                  <a:gd name="connsiteX145" fmla="*/ 1347546 w 1573754"/>
                  <a:gd name="connsiteY145" fmla="*/ 925735 h 1735920"/>
                  <a:gd name="connsiteX146" fmla="*/ 376853 w 1573754"/>
                  <a:gd name="connsiteY146" fmla="*/ 875125 h 1735920"/>
                  <a:gd name="connsiteX147" fmla="*/ 321470 w 1573754"/>
                  <a:gd name="connsiteY147" fmla="*/ 802221 h 1735920"/>
                  <a:gd name="connsiteX148" fmla="*/ 289846 w 1573754"/>
                  <a:gd name="connsiteY148" fmla="*/ 923456 h 1735920"/>
                  <a:gd name="connsiteX149" fmla="*/ 277966 w 1573754"/>
                  <a:gd name="connsiteY149" fmla="*/ 786979 h 1735920"/>
                  <a:gd name="connsiteX150" fmla="*/ 233324 w 1573754"/>
                  <a:gd name="connsiteY150" fmla="*/ 807320 h 1735920"/>
                  <a:gd name="connsiteX151" fmla="*/ 377124 w 1573754"/>
                  <a:gd name="connsiteY151" fmla="*/ 876807 h 1735920"/>
                  <a:gd name="connsiteX152" fmla="*/ 259903 w 1573754"/>
                  <a:gd name="connsiteY152" fmla="*/ 433472 h 1735920"/>
                  <a:gd name="connsiteX153" fmla="*/ 226543 w 1573754"/>
                  <a:gd name="connsiteY153" fmla="*/ 664334 h 1735920"/>
                  <a:gd name="connsiteX154" fmla="*/ 435056 w 1573754"/>
                  <a:gd name="connsiteY154" fmla="*/ 765173 h 1735920"/>
                  <a:gd name="connsiteX155" fmla="*/ 443519 w 1573754"/>
                  <a:gd name="connsiteY155" fmla="*/ 677298 h 1735920"/>
                  <a:gd name="connsiteX156" fmla="*/ 446339 w 1573754"/>
                  <a:gd name="connsiteY156" fmla="*/ 345325 h 1735920"/>
                  <a:gd name="connsiteX157" fmla="*/ 259903 w 1573754"/>
                  <a:gd name="connsiteY157" fmla="*/ 432929 h 1735920"/>
                  <a:gd name="connsiteX158" fmla="*/ 919562 w 1573754"/>
                  <a:gd name="connsiteY158" fmla="*/ 513970 h 1735920"/>
                  <a:gd name="connsiteX159" fmla="*/ 980316 w 1573754"/>
                  <a:gd name="connsiteY159" fmla="*/ 627610 h 1735920"/>
                  <a:gd name="connsiteX160" fmla="*/ 1008251 w 1573754"/>
                  <a:gd name="connsiteY160" fmla="*/ 696554 h 1735920"/>
                  <a:gd name="connsiteX161" fmla="*/ 968490 w 1573754"/>
                  <a:gd name="connsiteY161" fmla="*/ 729046 h 1735920"/>
                  <a:gd name="connsiteX162" fmla="*/ 843892 w 1573754"/>
                  <a:gd name="connsiteY162" fmla="*/ 670626 h 1735920"/>
                  <a:gd name="connsiteX163" fmla="*/ 969087 w 1573754"/>
                  <a:gd name="connsiteY163" fmla="*/ 667208 h 1735920"/>
                  <a:gd name="connsiteX164" fmla="*/ 920485 w 1573754"/>
                  <a:gd name="connsiteY164" fmla="*/ 513210 h 1735920"/>
                  <a:gd name="connsiteX165" fmla="*/ 1367617 w 1573754"/>
                  <a:gd name="connsiteY165" fmla="*/ 513210 h 1735920"/>
                  <a:gd name="connsiteX166" fmla="*/ 1372770 w 1573754"/>
                  <a:gd name="connsiteY166" fmla="*/ 513210 h 1735920"/>
                  <a:gd name="connsiteX167" fmla="*/ 1445294 w 1573754"/>
                  <a:gd name="connsiteY167" fmla="*/ 655329 h 1735920"/>
                  <a:gd name="connsiteX168" fmla="*/ 1298998 w 1573754"/>
                  <a:gd name="connsiteY168" fmla="*/ 659506 h 1735920"/>
                  <a:gd name="connsiteX169" fmla="*/ 1399892 w 1573754"/>
                  <a:gd name="connsiteY169" fmla="*/ 641443 h 1735920"/>
                  <a:gd name="connsiteX170" fmla="*/ 1368485 w 1573754"/>
                  <a:gd name="connsiteY170" fmla="*/ 513210 h 1735920"/>
                  <a:gd name="connsiteX171" fmla="*/ 866675 w 1573754"/>
                  <a:gd name="connsiteY171" fmla="*/ 396260 h 1735920"/>
                  <a:gd name="connsiteX172" fmla="*/ 681649 w 1573754"/>
                  <a:gd name="connsiteY172" fmla="*/ 508654 h 1735920"/>
                  <a:gd name="connsiteX173" fmla="*/ 671722 w 1573754"/>
                  <a:gd name="connsiteY173" fmla="*/ 444809 h 1735920"/>
                  <a:gd name="connsiteX174" fmla="*/ 824853 w 1573754"/>
                  <a:gd name="connsiteY174" fmla="*/ 335833 h 1735920"/>
                  <a:gd name="connsiteX175" fmla="*/ 866675 w 1573754"/>
                  <a:gd name="connsiteY175" fmla="*/ 396315 h 1735920"/>
                  <a:gd name="connsiteX176" fmla="*/ 616448 w 1573754"/>
                  <a:gd name="connsiteY176" fmla="*/ 115386 h 1735920"/>
                  <a:gd name="connsiteX177" fmla="*/ 312411 w 1573754"/>
                  <a:gd name="connsiteY177" fmla="*/ 330354 h 1735920"/>
                  <a:gd name="connsiteX178" fmla="*/ 408748 w 1573754"/>
                  <a:gd name="connsiteY178" fmla="*/ 304968 h 1735920"/>
                  <a:gd name="connsiteX179" fmla="*/ 455127 w 1573754"/>
                  <a:gd name="connsiteY179" fmla="*/ 306053 h 1735920"/>
                  <a:gd name="connsiteX180" fmla="*/ 534811 w 1573754"/>
                  <a:gd name="connsiteY180" fmla="*/ 204074 h 1735920"/>
                  <a:gd name="connsiteX181" fmla="*/ 602887 w 1573754"/>
                  <a:gd name="connsiteY181" fmla="*/ 145654 h 1735920"/>
                  <a:gd name="connsiteX182" fmla="*/ 633426 w 1573754"/>
                  <a:gd name="connsiteY182" fmla="*/ 121624 h 1735920"/>
                  <a:gd name="connsiteX183" fmla="*/ 616502 w 1573754"/>
                  <a:gd name="connsiteY183" fmla="*/ 113975 h 1735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</a:cxnLst>
                <a:rect l="l" t="t" r="r" b="b"/>
                <a:pathLst>
                  <a:path w="1573754" h="1735920">
                    <a:moveTo>
                      <a:pt x="126517" y="1735921"/>
                    </a:moveTo>
                    <a:lnTo>
                      <a:pt x="56163" y="1735921"/>
                    </a:lnTo>
                    <a:cubicBezTo>
                      <a:pt x="54210" y="1731147"/>
                      <a:pt x="52529" y="1726320"/>
                      <a:pt x="51119" y="1721817"/>
                    </a:cubicBezTo>
                    <a:cubicBezTo>
                      <a:pt x="35551" y="1673486"/>
                      <a:pt x="8157" y="1613818"/>
                      <a:pt x="1160" y="1565812"/>
                    </a:cubicBezTo>
                    <a:cubicBezTo>
                      <a:pt x="-9635" y="1494644"/>
                      <a:pt x="57357" y="1490684"/>
                      <a:pt x="100589" y="1459928"/>
                    </a:cubicBezTo>
                    <a:cubicBezTo>
                      <a:pt x="166712" y="1412139"/>
                      <a:pt x="218678" y="1385885"/>
                      <a:pt x="290442" y="1342599"/>
                    </a:cubicBezTo>
                    <a:cubicBezTo>
                      <a:pt x="311923" y="1329960"/>
                      <a:pt x="375985" y="1297685"/>
                      <a:pt x="383091" y="1282713"/>
                    </a:cubicBezTo>
                    <a:cubicBezTo>
                      <a:pt x="397465" y="1253367"/>
                      <a:pt x="358193" y="1211817"/>
                      <a:pt x="347778" y="1188709"/>
                    </a:cubicBezTo>
                    <a:cubicBezTo>
                      <a:pt x="331342" y="1152257"/>
                      <a:pt x="322609" y="1120850"/>
                      <a:pt x="320385" y="1084995"/>
                    </a:cubicBezTo>
                    <a:cubicBezTo>
                      <a:pt x="260771" y="1075393"/>
                      <a:pt x="215315" y="1039484"/>
                      <a:pt x="186999" y="999343"/>
                    </a:cubicBezTo>
                    <a:cubicBezTo>
                      <a:pt x="141489" y="932461"/>
                      <a:pt x="109919" y="808676"/>
                      <a:pt x="149191" y="714618"/>
                    </a:cubicBezTo>
                    <a:cubicBezTo>
                      <a:pt x="152283" y="707240"/>
                      <a:pt x="167580" y="692540"/>
                      <a:pt x="169804" y="680986"/>
                    </a:cubicBezTo>
                    <a:cubicBezTo>
                      <a:pt x="173981" y="658638"/>
                      <a:pt x="162156" y="628967"/>
                      <a:pt x="161071" y="605262"/>
                    </a:cubicBezTo>
                    <a:cubicBezTo>
                      <a:pt x="156514" y="482942"/>
                      <a:pt x="181683" y="377601"/>
                      <a:pt x="264134" y="340552"/>
                    </a:cubicBezTo>
                    <a:cubicBezTo>
                      <a:pt x="297494" y="207492"/>
                      <a:pt x="417048" y="163120"/>
                      <a:pt x="529712" y="97051"/>
                    </a:cubicBezTo>
                    <a:cubicBezTo>
                      <a:pt x="571805" y="72153"/>
                      <a:pt x="618455" y="56314"/>
                      <a:pt x="666461" y="38522"/>
                    </a:cubicBezTo>
                    <a:cubicBezTo>
                      <a:pt x="837926" y="-24780"/>
                      <a:pt x="1102364" y="-12901"/>
                      <a:pt x="1244754" y="95316"/>
                    </a:cubicBezTo>
                    <a:cubicBezTo>
                      <a:pt x="1305236" y="141097"/>
                      <a:pt x="1402116" y="237706"/>
                      <a:pt x="1436832" y="307789"/>
                    </a:cubicBezTo>
                    <a:cubicBezTo>
                      <a:pt x="1528124" y="492598"/>
                      <a:pt x="1521290" y="801625"/>
                      <a:pt x="1457445" y="1026465"/>
                    </a:cubicBezTo>
                    <a:cubicBezTo>
                      <a:pt x="1448711" y="1056679"/>
                      <a:pt x="1436561" y="1101105"/>
                      <a:pt x="1419040" y="1137286"/>
                    </a:cubicBezTo>
                    <a:cubicBezTo>
                      <a:pt x="1406889" y="1162401"/>
                      <a:pt x="1369081" y="1213227"/>
                      <a:pt x="1373855" y="1235575"/>
                    </a:cubicBezTo>
                    <a:cubicBezTo>
                      <a:pt x="1378411" y="1258412"/>
                      <a:pt x="1459777" y="1320359"/>
                      <a:pt x="1477298" y="1336469"/>
                    </a:cubicBezTo>
                    <a:cubicBezTo>
                      <a:pt x="1508596" y="1366900"/>
                      <a:pt x="1568590" y="1407040"/>
                      <a:pt x="1573038" y="1444957"/>
                    </a:cubicBezTo>
                    <a:cubicBezTo>
                      <a:pt x="1578083" y="1485314"/>
                      <a:pt x="1555246" y="1541511"/>
                      <a:pt x="1543367" y="1580566"/>
                    </a:cubicBezTo>
                    <a:cubicBezTo>
                      <a:pt x="1527799" y="1632803"/>
                      <a:pt x="1511960" y="1684769"/>
                      <a:pt x="1496229" y="1734782"/>
                    </a:cubicBezTo>
                    <a:lnTo>
                      <a:pt x="126517" y="1734782"/>
                    </a:lnTo>
                    <a:close/>
                    <a:moveTo>
                      <a:pt x="929760" y="1479944"/>
                    </a:moveTo>
                    <a:cubicBezTo>
                      <a:pt x="890488" y="1458192"/>
                      <a:pt x="831416" y="1435030"/>
                      <a:pt x="780264" y="1425103"/>
                    </a:cubicBezTo>
                    <a:cubicBezTo>
                      <a:pt x="717558" y="1413224"/>
                      <a:pt x="724068" y="1511026"/>
                      <a:pt x="726020" y="1569175"/>
                    </a:cubicBezTo>
                    <a:cubicBezTo>
                      <a:pt x="728244" y="1615825"/>
                      <a:pt x="752275" y="1664427"/>
                      <a:pt x="763069" y="1695455"/>
                    </a:cubicBezTo>
                    <a:cubicBezTo>
                      <a:pt x="768439" y="1709612"/>
                      <a:pt x="769578" y="1725180"/>
                      <a:pt x="781729" y="1728001"/>
                    </a:cubicBezTo>
                    <a:cubicBezTo>
                      <a:pt x="803209" y="1732775"/>
                      <a:pt x="874974" y="1704188"/>
                      <a:pt x="895587" y="1693231"/>
                    </a:cubicBezTo>
                    <a:cubicBezTo>
                      <a:pt x="938819" y="1669526"/>
                      <a:pt x="972396" y="1632206"/>
                      <a:pt x="1009445" y="1607363"/>
                    </a:cubicBezTo>
                    <a:cubicBezTo>
                      <a:pt x="1010584" y="1594941"/>
                      <a:pt x="1010584" y="1582790"/>
                      <a:pt x="1011669" y="1570640"/>
                    </a:cubicBezTo>
                    <a:cubicBezTo>
                      <a:pt x="989971" y="1559845"/>
                      <a:pt x="965073" y="1551980"/>
                      <a:pt x="932310" y="1550624"/>
                    </a:cubicBezTo>
                    <a:cubicBezTo>
                      <a:pt x="954875" y="1539558"/>
                      <a:pt x="986554" y="1539558"/>
                      <a:pt x="1007166" y="1526539"/>
                    </a:cubicBezTo>
                    <a:lnTo>
                      <a:pt x="1008251" y="1512436"/>
                    </a:lnTo>
                    <a:cubicBezTo>
                      <a:pt x="972396" y="1510483"/>
                      <a:pt x="958564" y="1494047"/>
                      <a:pt x="934534" y="1481137"/>
                    </a:cubicBezTo>
                    <a:close/>
                    <a:moveTo>
                      <a:pt x="1469107" y="1692146"/>
                    </a:moveTo>
                    <a:cubicBezTo>
                      <a:pt x="1482939" y="1647449"/>
                      <a:pt x="1494764" y="1604000"/>
                      <a:pt x="1502684" y="1565595"/>
                    </a:cubicBezTo>
                    <a:cubicBezTo>
                      <a:pt x="1506969" y="1544603"/>
                      <a:pt x="1518252" y="1499201"/>
                      <a:pt x="1515431" y="1480541"/>
                    </a:cubicBezTo>
                    <a:cubicBezTo>
                      <a:pt x="1511254" y="1447181"/>
                      <a:pt x="1466015" y="1422608"/>
                      <a:pt x="1442799" y="1401996"/>
                    </a:cubicBezTo>
                    <a:cubicBezTo>
                      <a:pt x="1400705" y="1363808"/>
                      <a:pt x="1374180" y="1331316"/>
                      <a:pt x="1330134" y="1295461"/>
                    </a:cubicBezTo>
                    <a:cubicBezTo>
                      <a:pt x="1312071" y="1322583"/>
                      <a:pt x="1273558" y="1340103"/>
                      <a:pt x="1258912" y="1361584"/>
                    </a:cubicBezTo>
                    <a:cubicBezTo>
                      <a:pt x="1363765" y="1311897"/>
                      <a:pt x="1382642" y="1551437"/>
                      <a:pt x="1341417" y="1628626"/>
                    </a:cubicBezTo>
                    <a:cubicBezTo>
                      <a:pt x="1347926" y="1652331"/>
                      <a:pt x="1369678" y="1661118"/>
                      <a:pt x="1378737" y="1681731"/>
                    </a:cubicBezTo>
                    <a:lnTo>
                      <a:pt x="1372499" y="1693882"/>
                    </a:lnTo>
                    <a:lnTo>
                      <a:pt x="1465744" y="1693882"/>
                    </a:lnTo>
                    <a:cubicBezTo>
                      <a:pt x="1466557" y="1693882"/>
                      <a:pt x="1467968" y="1693882"/>
                      <a:pt x="1468836" y="1694750"/>
                    </a:cubicBezTo>
                    <a:close/>
                    <a:moveTo>
                      <a:pt x="989049" y="1691278"/>
                    </a:moveTo>
                    <a:cubicBezTo>
                      <a:pt x="985360" y="1685908"/>
                      <a:pt x="981672" y="1681351"/>
                      <a:pt x="978254" y="1676307"/>
                    </a:cubicBezTo>
                    <a:lnTo>
                      <a:pt x="956557" y="1690139"/>
                    </a:lnTo>
                    <a:lnTo>
                      <a:pt x="989049" y="1690139"/>
                    </a:lnTo>
                    <a:close/>
                    <a:moveTo>
                      <a:pt x="1189317" y="1691278"/>
                    </a:moveTo>
                    <a:cubicBezTo>
                      <a:pt x="1189914" y="1676307"/>
                      <a:pt x="1190782" y="1662149"/>
                      <a:pt x="1191650" y="1648046"/>
                    </a:cubicBezTo>
                    <a:cubicBezTo>
                      <a:pt x="1153191" y="1649998"/>
                      <a:pt x="1131981" y="1613330"/>
                      <a:pt x="1105131" y="1609912"/>
                    </a:cubicBezTo>
                    <a:cubicBezTo>
                      <a:pt x="1081697" y="1606820"/>
                      <a:pt x="1061681" y="1635895"/>
                      <a:pt x="1031413" y="1624016"/>
                    </a:cubicBezTo>
                    <a:cubicBezTo>
                      <a:pt x="1024307" y="1631664"/>
                      <a:pt x="1018124" y="1640452"/>
                      <a:pt x="1010801" y="1646961"/>
                    </a:cubicBezTo>
                    <a:cubicBezTo>
                      <a:pt x="1021812" y="1659925"/>
                      <a:pt x="1032010" y="1674083"/>
                      <a:pt x="1041340" y="1689054"/>
                    </a:cubicBezTo>
                    <a:lnTo>
                      <a:pt x="1100357" y="1689054"/>
                    </a:lnTo>
                    <a:cubicBezTo>
                      <a:pt x="1101496" y="1677175"/>
                      <a:pt x="1110284" y="1668387"/>
                      <a:pt x="1122109" y="1668387"/>
                    </a:cubicBezTo>
                    <a:cubicBezTo>
                      <a:pt x="1133934" y="1668387"/>
                      <a:pt x="1142722" y="1677229"/>
                      <a:pt x="1142722" y="1688186"/>
                    </a:cubicBezTo>
                    <a:lnTo>
                      <a:pt x="1190456" y="1688186"/>
                    </a:lnTo>
                    <a:close/>
                    <a:moveTo>
                      <a:pt x="1342502" y="1691278"/>
                    </a:moveTo>
                    <a:cubicBezTo>
                      <a:pt x="1319882" y="1656508"/>
                      <a:pt x="1274100" y="1626240"/>
                      <a:pt x="1220996" y="1651138"/>
                    </a:cubicBezTo>
                    <a:lnTo>
                      <a:pt x="1218772" y="1690139"/>
                    </a:lnTo>
                    <a:lnTo>
                      <a:pt x="1342502" y="1690139"/>
                    </a:lnTo>
                    <a:close/>
                    <a:moveTo>
                      <a:pt x="727160" y="1691278"/>
                    </a:moveTo>
                    <a:lnTo>
                      <a:pt x="719511" y="1666380"/>
                    </a:lnTo>
                    <a:cubicBezTo>
                      <a:pt x="703184" y="1614089"/>
                      <a:pt x="693528" y="1575088"/>
                      <a:pt x="690165" y="1544874"/>
                    </a:cubicBezTo>
                    <a:cubicBezTo>
                      <a:pt x="624042" y="1513250"/>
                      <a:pt x="554556" y="1481897"/>
                      <a:pt x="498359" y="1441811"/>
                    </a:cubicBezTo>
                    <a:cubicBezTo>
                      <a:pt x="487293" y="1434162"/>
                      <a:pt x="418078" y="1344009"/>
                      <a:pt x="409345" y="1347426"/>
                    </a:cubicBezTo>
                    <a:cubicBezTo>
                      <a:pt x="283336" y="1396300"/>
                      <a:pt x="166387" y="1481897"/>
                      <a:pt x="61045" y="1563263"/>
                    </a:cubicBezTo>
                    <a:cubicBezTo>
                      <a:pt x="79705" y="1603403"/>
                      <a:pt x="95761" y="1645767"/>
                      <a:pt x="111004" y="1689054"/>
                    </a:cubicBezTo>
                    <a:lnTo>
                      <a:pt x="726075" y="1689054"/>
                    </a:lnTo>
                    <a:close/>
                    <a:moveTo>
                      <a:pt x="1324710" y="1538473"/>
                    </a:moveTo>
                    <a:cubicBezTo>
                      <a:pt x="1322703" y="1501425"/>
                      <a:pt x="1312776" y="1425700"/>
                      <a:pt x="1290211" y="1412682"/>
                    </a:cubicBezTo>
                    <a:cubicBezTo>
                      <a:pt x="1242476" y="1384475"/>
                      <a:pt x="1156554" y="1468932"/>
                      <a:pt x="1120699" y="1480812"/>
                    </a:cubicBezTo>
                    <a:cubicBezTo>
                      <a:pt x="1124116" y="1491498"/>
                      <a:pt x="1130625" y="1500285"/>
                      <a:pt x="1131764" y="1515528"/>
                    </a:cubicBezTo>
                    <a:cubicBezTo>
                      <a:pt x="1152377" y="1510158"/>
                      <a:pt x="1178360" y="1513575"/>
                      <a:pt x="1196694" y="1522308"/>
                    </a:cubicBezTo>
                    <a:cubicBezTo>
                      <a:pt x="1174943" y="1524261"/>
                      <a:pt x="1151184" y="1524261"/>
                      <a:pt x="1137080" y="1534188"/>
                    </a:cubicBezTo>
                    <a:cubicBezTo>
                      <a:pt x="1131710" y="1548020"/>
                      <a:pt x="1138165" y="1568687"/>
                      <a:pt x="1134748" y="1589300"/>
                    </a:cubicBezTo>
                    <a:cubicBezTo>
                      <a:pt x="1184815" y="1603674"/>
                      <a:pt x="1243236" y="1611268"/>
                      <a:pt x="1307406" y="1613330"/>
                    </a:cubicBezTo>
                    <a:cubicBezTo>
                      <a:pt x="1319285" y="1596894"/>
                      <a:pt x="1323842" y="1566680"/>
                      <a:pt x="1322649" y="1535056"/>
                    </a:cubicBezTo>
                    <a:close/>
                    <a:moveTo>
                      <a:pt x="1029732" y="1512436"/>
                    </a:moveTo>
                    <a:cubicBezTo>
                      <a:pt x="1026314" y="1539558"/>
                      <a:pt x="1032824" y="1549485"/>
                      <a:pt x="1038248" y="1580566"/>
                    </a:cubicBezTo>
                    <a:cubicBezTo>
                      <a:pt x="1129432" y="1608773"/>
                      <a:pt x="1113105" y="1454775"/>
                      <a:pt x="1028647" y="1511351"/>
                    </a:cubicBezTo>
                    <a:close/>
                    <a:moveTo>
                      <a:pt x="552603" y="1410458"/>
                    </a:moveTo>
                    <a:cubicBezTo>
                      <a:pt x="520057" y="1443492"/>
                      <a:pt x="644383" y="1488732"/>
                      <a:pt x="683656" y="1490955"/>
                    </a:cubicBezTo>
                    <a:cubicBezTo>
                      <a:pt x="683656" y="1470072"/>
                      <a:pt x="695535" y="1450327"/>
                      <a:pt x="693583" y="1435356"/>
                    </a:cubicBezTo>
                    <a:cubicBezTo>
                      <a:pt x="646662" y="1426893"/>
                      <a:pt x="584824" y="1432535"/>
                      <a:pt x="552928" y="1410186"/>
                    </a:cubicBezTo>
                    <a:close/>
                    <a:moveTo>
                      <a:pt x="954875" y="1426026"/>
                    </a:moveTo>
                    <a:cubicBezTo>
                      <a:pt x="954875" y="1429118"/>
                      <a:pt x="950698" y="1427978"/>
                      <a:pt x="950102" y="1430528"/>
                    </a:cubicBezTo>
                    <a:cubicBezTo>
                      <a:pt x="992195" y="1463291"/>
                      <a:pt x="1023494" y="1470072"/>
                      <a:pt x="1080558" y="1467576"/>
                    </a:cubicBezTo>
                    <a:cubicBezTo>
                      <a:pt x="1105999" y="1448645"/>
                      <a:pt x="1128889" y="1426948"/>
                      <a:pt x="1156011" y="1409047"/>
                    </a:cubicBezTo>
                    <a:cubicBezTo>
                      <a:pt x="1094173" y="1414472"/>
                      <a:pt x="1016225" y="1453148"/>
                      <a:pt x="955146" y="1425754"/>
                    </a:cubicBezTo>
                    <a:close/>
                    <a:moveTo>
                      <a:pt x="1202336" y="143918"/>
                    </a:moveTo>
                    <a:cubicBezTo>
                      <a:pt x="1086254" y="78392"/>
                      <a:pt x="887667" y="28921"/>
                      <a:pt x="763015" y="91139"/>
                    </a:cubicBezTo>
                    <a:cubicBezTo>
                      <a:pt x="662989" y="141097"/>
                      <a:pt x="526240" y="224199"/>
                      <a:pt x="480784" y="329324"/>
                    </a:cubicBezTo>
                    <a:cubicBezTo>
                      <a:pt x="524233" y="430434"/>
                      <a:pt x="468850" y="523354"/>
                      <a:pt x="464674" y="626200"/>
                    </a:cubicBezTo>
                    <a:cubicBezTo>
                      <a:pt x="463209" y="681041"/>
                      <a:pt x="490656" y="729046"/>
                      <a:pt x="492935" y="788660"/>
                    </a:cubicBezTo>
                    <a:cubicBezTo>
                      <a:pt x="478180" y="812962"/>
                      <a:pt x="432995" y="816054"/>
                      <a:pt x="401642" y="814426"/>
                    </a:cubicBezTo>
                    <a:cubicBezTo>
                      <a:pt x="391173" y="761538"/>
                      <a:pt x="372513" y="702250"/>
                      <a:pt x="318053" y="696337"/>
                    </a:cubicBezTo>
                    <a:cubicBezTo>
                      <a:pt x="241189" y="688147"/>
                      <a:pt x="184667" y="751720"/>
                      <a:pt x="181304" y="818115"/>
                    </a:cubicBezTo>
                    <a:cubicBezTo>
                      <a:pt x="177018" y="896389"/>
                      <a:pt x="241786" y="1025489"/>
                      <a:pt x="332156" y="1016701"/>
                    </a:cubicBezTo>
                    <a:cubicBezTo>
                      <a:pt x="367469" y="1013284"/>
                      <a:pt x="376202" y="977700"/>
                      <a:pt x="414607" y="977700"/>
                    </a:cubicBezTo>
                    <a:cubicBezTo>
                      <a:pt x="435273" y="1018926"/>
                      <a:pt x="382440" y="1031944"/>
                      <a:pt x="376799" y="1061019"/>
                    </a:cubicBezTo>
                    <a:cubicBezTo>
                      <a:pt x="375659" y="1068613"/>
                      <a:pt x="381084" y="1098067"/>
                      <a:pt x="384447" y="1112171"/>
                    </a:cubicBezTo>
                    <a:cubicBezTo>
                      <a:pt x="401100" y="1180247"/>
                      <a:pt x="438094" y="1268122"/>
                      <a:pt x="474275" y="1320413"/>
                    </a:cubicBezTo>
                    <a:cubicBezTo>
                      <a:pt x="520274" y="1385343"/>
                      <a:pt x="610698" y="1396408"/>
                      <a:pt x="707903" y="1402918"/>
                    </a:cubicBezTo>
                    <a:cubicBezTo>
                      <a:pt x="725098" y="1365001"/>
                      <a:pt x="789269" y="1368147"/>
                      <a:pt x="831362" y="1378020"/>
                    </a:cubicBezTo>
                    <a:cubicBezTo>
                      <a:pt x="781403" y="1358221"/>
                      <a:pt x="734754" y="1309618"/>
                      <a:pt x="695752" y="1267308"/>
                    </a:cubicBezTo>
                    <a:cubicBezTo>
                      <a:pt x="651110" y="1218434"/>
                      <a:pt x="606793" y="1165275"/>
                      <a:pt x="604460" y="1102244"/>
                    </a:cubicBezTo>
                    <a:cubicBezTo>
                      <a:pt x="688158" y="1218380"/>
                      <a:pt x="756180" y="1319220"/>
                      <a:pt x="908226" y="1370371"/>
                    </a:cubicBezTo>
                    <a:cubicBezTo>
                      <a:pt x="1023222" y="1408288"/>
                      <a:pt x="1157693" y="1351983"/>
                      <a:pt x="1245568" y="1290145"/>
                    </a:cubicBezTo>
                    <a:cubicBezTo>
                      <a:pt x="1282508" y="1264162"/>
                      <a:pt x="1304314" y="1222882"/>
                      <a:pt x="1330351" y="1185942"/>
                    </a:cubicBezTo>
                    <a:cubicBezTo>
                      <a:pt x="1427773" y="1046047"/>
                      <a:pt x="1473555" y="845508"/>
                      <a:pt x="1463628" y="651098"/>
                    </a:cubicBezTo>
                    <a:cubicBezTo>
                      <a:pt x="1459451" y="570871"/>
                      <a:pt x="1459451" y="490590"/>
                      <a:pt x="1432330" y="437540"/>
                    </a:cubicBezTo>
                    <a:cubicBezTo>
                      <a:pt x="1404068" y="381072"/>
                      <a:pt x="1309684" y="331005"/>
                      <a:pt x="1253162" y="381072"/>
                    </a:cubicBezTo>
                    <a:cubicBezTo>
                      <a:pt x="1242476" y="325689"/>
                      <a:pt x="1298673" y="292058"/>
                      <a:pt x="1365067" y="311586"/>
                    </a:cubicBezTo>
                    <a:cubicBezTo>
                      <a:pt x="1317333" y="249694"/>
                      <a:pt x="1268459" y="177061"/>
                      <a:pt x="1201197" y="139253"/>
                    </a:cubicBezTo>
                    <a:close/>
                    <a:moveTo>
                      <a:pt x="901174" y="1077400"/>
                    </a:moveTo>
                    <a:cubicBezTo>
                      <a:pt x="945491" y="1189197"/>
                      <a:pt x="1098405" y="1175961"/>
                      <a:pt x="1227234" y="1173141"/>
                    </a:cubicBezTo>
                    <a:cubicBezTo>
                      <a:pt x="1220996" y="1187244"/>
                      <a:pt x="1208574" y="1204439"/>
                      <a:pt x="1193331" y="1210406"/>
                    </a:cubicBezTo>
                    <a:cubicBezTo>
                      <a:pt x="1152377" y="1227113"/>
                      <a:pt x="1038248" y="1239861"/>
                      <a:pt x="980912" y="1209593"/>
                    </a:cubicBezTo>
                    <a:cubicBezTo>
                      <a:pt x="944460" y="1189794"/>
                      <a:pt x="921244" y="1146290"/>
                      <a:pt x="901228" y="1120850"/>
                    </a:cubicBezTo>
                    <a:cubicBezTo>
                      <a:pt x="891301" y="1108428"/>
                      <a:pt x="843892" y="1076804"/>
                      <a:pt x="900360" y="1076804"/>
                    </a:cubicBezTo>
                    <a:close/>
                    <a:moveTo>
                      <a:pt x="913053" y="1014315"/>
                    </a:moveTo>
                    <a:cubicBezTo>
                      <a:pt x="977766" y="1047946"/>
                      <a:pt x="1095313" y="1051906"/>
                      <a:pt x="1182916" y="1049085"/>
                    </a:cubicBezTo>
                    <a:cubicBezTo>
                      <a:pt x="1187690" y="1068559"/>
                      <a:pt x="1187690" y="1092046"/>
                      <a:pt x="1187961" y="1115208"/>
                    </a:cubicBezTo>
                    <a:cubicBezTo>
                      <a:pt x="1075785" y="1121121"/>
                      <a:pt x="942996" y="1093131"/>
                      <a:pt x="913324" y="1014315"/>
                    </a:cubicBezTo>
                    <a:close/>
                    <a:moveTo>
                      <a:pt x="1395878" y="972222"/>
                    </a:moveTo>
                    <a:cubicBezTo>
                      <a:pt x="1361650" y="1037260"/>
                      <a:pt x="1313047" y="1109296"/>
                      <a:pt x="1212262" y="1111520"/>
                    </a:cubicBezTo>
                    <a:cubicBezTo>
                      <a:pt x="1210527" y="1091178"/>
                      <a:pt x="1209170" y="1058415"/>
                      <a:pt x="1212262" y="1046264"/>
                    </a:cubicBezTo>
                    <a:cubicBezTo>
                      <a:pt x="1289072" y="1038616"/>
                      <a:pt x="1337077" y="999343"/>
                      <a:pt x="1396203" y="972493"/>
                    </a:cubicBezTo>
                    <a:close/>
                    <a:moveTo>
                      <a:pt x="1348957" y="923945"/>
                    </a:moveTo>
                    <a:cubicBezTo>
                      <a:pt x="1275239" y="971733"/>
                      <a:pt x="1193006" y="1023374"/>
                      <a:pt x="1072367" y="1011548"/>
                    </a:cubicBezTo>
                    <a:cubicBezTo>
                      <a:pt x="1046981" y="988983"/>
                      <a:pt x="1037380" y="938916"/>
                      <a:pt x="1062224" y="905881"/>
                    </a:cubicBezTo>
                    <a:cubicBezTo>
                      <a:pt x="1075188" y="928827"/>
                      <a:pt x="1066401" y="970052"/>
                      <a:pt x="1103449" y="975964"/>
                    </a:cubicBezTo>
                    <a:cubicBezTo>
                      <a:pt x="1171796" y="988115"/>
                      <a:pt x="1250938" y="934142"/>
                      <a:pt x="1300897" y="915211"/>
                    </a:cubicBezTo>
                    <a:cubicBezTo>
                      <a:pt x="1331111" y="863788"/>
                      <a:pt x="1297479" y="844911"/>
                      <a:pt x="1270466" y="811877"/>
                    </a:cubicBezTo>
                    <a:cubicBezTo>
                      <a:pt x="1213890" y="744343"/>
                      <a:pt x="1138165" y="659831"/>
                      <a:pt x="1140227" y="557853"/>
                    </a:cubicBezTo>
                    <a:cubicBezTo>
                      <a:pt x="1162792" y="541742"/>
                      <a:pt x="1165341" y="583022"/>
                      <a:pt x="1168433" y="590345"/>
                    </a:cubicBezTo>
                    <a:cubicBezTo>
                      <a:pt x="1197888" y="659831"/>
                      <a:pt x="1271551" y="747706"/>
                      <a:pt x="1325795" y="807320"/>
                    </a:cubicBezTo>
                    <a:cubicBezTo>
                      <a:pt x="1338813" y="822563"/>
                      <a:pt x="1360565" y="835581"/>
                      <a:pt x="1362518" y="845508"/>
                    </a:cubicBezTo>
                    <a:cubicBezTo>
                      <a:pt x="1369298" y="873444"/>
                      <a:pt x="1344129" y="907075"/>
                      <a:pt x="1347546" y="925735"/>
                    </a:cubicBezTo>
                    <a:close/>
                    <a:moveTo>
                      <a:pt x="376853" y="875125"/>
                    </a:moveTo>
                    <a:cubicBezTo>
                      <a:pt x="354287" y="861835"/>
                      <a:pt x="348592" y="803577"/>
                      <a:pt x="321470" y="802221"/>
                    </a:cubicBezTo>
                    <a:cubicBezTo>
                      <a:pt x="282794" y="799997"/>
                      <a:pt x="289846" y="877946"/>
                      <a:pt x="289846" y="923456"/>
                    </a:cubicBezTo>
                    <a:cubicBezTo>
                      <a:pt x="262995" y="899752"/>
                      <a:pt x="258439" y="824787"/>
                      <a:pt x="277966" y="786979"/>
                    </a:cubicBezTo>
                    <a:cubicBezTo>
                      <a:pt x="255618" y="775967"/>
                      <a:pt x="245800" y="798858"/>
                      <a:pt x="233324" y="807320"/>
                    </a:cubicBezTo>
                    <a:cubicBezTo>
                      <a:pt x="249109" y="692323"/>
                      <a:pt x="402564" y="754541"/>
                      <a:pt x="377124" y="876807"/>
                    </a:cubicBezTo>
                    <a:close/>
                    <a:moveTo>
                      <a:pt x="259903" y="433472"/>
                    </a:moveTo>
                    <a:cubicBezTo>
                      <a:pt x="210161" y="488312"/>
                      <a:pt x="220902" y="590833"/>
                      <a:pt x="226543" y="664334"/>
                    </a:cubicBezTo>
                    <a:cubicBezTo>
                      <a:pt x="316642" y="607486"/>
                      <a:pt x="436141" y="668510"/>
                      <a:pt x="435056" y="765173"/>
                    </a:cubicBezTo>
                    <a:cubicBezTo>
                      <a:pt x="478235" y="764034"/>
                      <a:pt x="451113" y="711200"/>
                      <a:pt x="443519" y="677298"/>
                    </a:cubicBezTo>
                    <a:cubicBezTo>
                      <a:pt x="417753" y="566586"/>
                      <a:pt x="486208" y="446816"/>
                      <a:pt x="446339" y="345325"/>
                    </a:cubicBezTo>
                    <a:cubicBezTo>
                      <a:pt x="369476" y="351238"/>
                      <a:pt x="306173" y="382645"/>
                      <a:pt x="259903" y="432929"/>
                    </a:cubicBezTo>
                    <a:close/>
                    <a:moveTo>
                      <a:pt x="919562" y="513970"/>
                    </a:moveTo>
                    <a:cubicBezTo>
                      <a:pt x="941640" y="554707"/>
                      <a:pt x="948637" y="597071"/>
                      <a:pt x="980316" y="627610"/>
                    </a:cubicBezTo>
                    <a:cubicBezTo>
                      <a:pt x="994148" y="641443"/>
                      <a:pt x="1021541" y="658421"/>
                      <a:pt x="1008251" y="696554"/>
                    </a:cubicBezTo>
                    <a:cubicBezTo>
                      <a:pt x="1004942" y="705288"/>
                      <a:pt x="981726" y="724815"/>
                      <a:pt x="968490" y="729046"/>
                    </a:cubicBezTo>
                    <a:cubicBezTo>
                      <a:pt x="919617" y="743150"/>
                      <a:pt x="805488" y="731270"/>
                      <a:pt x="843892" y="670626"/>
                    </a:cubicBezTo>
                    <a:cubicBezTo>
                      <a:pt x="884630" y="671439"/>
                      <a:pt x="938873" y="696609"/>
                      <a:pt x="969087" y="667208"/>
                    </a:cubicBezTo>
                    <a:cubicBezTo>
                      <a:pt x="946467" y="629292"/>
                      <a:pt x="905242" y="556388"/>
                      <a:pt x="920485" y="513210"/>
                    </a:cubicBezTo>
                    <a:close/>
                    <a:moveTo>
                      <a:pt x="1367617" y="513210"/>
                    </a:moveTo>
                    <a:lnTo>
                      <a:pt x="1372770" y="513210"/>
                    </a:lnTo>
                    <a:cubicBezTo>
                      <a:pt x="1396474" y="561541"/>
                      <a:pt x="1415948" y="612639"/>
                      <a:pt x="1445294" y="655329"/>
                    </a:cubicBezTo>
                    <a:cubicBezTo>
                      <a:pt x="1425820" y="700840"/>
                      <a:pt x="1296720" y="741468"/>
                      <a:pt x="1298998" y="659506"/>
                    </a:cubicBezTo>
                    <a:cubicBezTo>
                      <a:pt x="1327259" y="647084"/>
                      <a:pt x="1374994" y="656956"/>
                      <a:pt x="1399892" y="641443"/>
                    </a:cubicBezTo>
                    <a:cubicBezTo>
                      <a:pt x="1386005" y="601085"/>
                      <a:pt x="1365122" y="568539"/>
                      <a:pt x="1368485" y="513210"/>
                    </a:cubicBezTo>
                    <a:close/>
                    <a:moveTo>
                      <a:pt x="866675" y="396260"/>
                    </a:moveTo>
                    <a:cubicBezTo>
                      <a:pt x="763883" y="372447"/>
                      <a:pt x="712460" y="439167"/>
                      <a:pt x="681649" y="508654"/>
                    </a:cubicBezTo>
                    <a:cubicBezTo>
                      <a:pt x="653659" y="501927"/>
                      <a:pt x="664671" y="464011"/>
                      <a:pt x="671722" y="444809"/>
                    </a:cubicBezTo>
                    <a:cubicBezTo>
                      <a:pt x="690111" y="393982"/>
                      <a:pt x="764371" y="326774"/>
                      <a:pt x="824853" y="335833"/>
                    </a:cubicBezTo>
                    <a:cubicBezTo>
                      <a:pt x="850890" y="340010"/>
                      <a:pt x="886474" y="363768"/>
                      <a:pt x="866675" y="396315"/>
                    </a:cubicBezTo>
                    <a:close/>
                    <a:moveTo>
                      <a:pt x="616448" y="115386"/>
                    </a:moveTo>
                    <a:cubicBezTo>
                      <a:pt x="503404" y="147010"/>
                      <a:pt x="358735" y="228918"/>
                      <a:pt x="312411" y="330354"/>
                    </a:cubicBezTo>
                    <a:cubicBezTo>
                      <a:pt x="348375" y="325309"/>
                      <a:pt x="373164" y="307192"/>
                      <a:pt x="408748" y="304968"/>
                    </a:cubicBezTo>
                    <a:cubicBezTo>
                      <a:pt x="422363" y="303829"/>
                      <a:pt x="439559" y="310338"/>
                      <a:pt x="455127" y="306053"/>
                    </a:cubicBezTo>
                    <a:cubicBezTo>
                      <a:pt x="485937" y="298459"/>
                      <a:pt x="511595" y="228972"/>
                      <a:pt x="534811" y="204074"/>
                    </a:cubicBezTo>
                    <a:cubicBezTo>
                      <a:pt x="557376" y="179285"/>
                      <a:pt x="584227" y="168219"/>
                      <a:pt x="602887" y="145654"/>
                    </a:cubicBezTo>
                    <a:cubicBezTo>
                      <a:pt x="614766" y="139145"/>
                      <a:pt x="632233" y="140284"/>
                      <a:pt x="633426" y="121624"/>
                    </a:cubicBezTo>
                    <a:cubicBezTo>
                      <a:pt x="628056" y="116199"/>
                      <a:pt x="622415" y="112023"/>
                      <a:pt x="616502" y="113975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5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/>
              </a:p>
            </p:txBody>
          </p:sp>
        </p:grpSp>
        <p:sp>
          <p:nvSpPr>
            <p:cNvPr id="1070" name="文字方塊 1069">
              <a:extLst>
                <a:ext uri="{FF2B5EF4-FFF2-40B4-BE49-F238E27FC236}">
                  <a16:creationId xmlns:a16="http://schemas.microsoft.com/office/drawing/2014/main" id="{307D9EDF-62CA-D04B-1179-3FD324653FE5}"/>
                </a:ext>
              </a:extLst>
            </p:cNvPr>
            <p:cNvSpPr txBox="1"/>
            <p:nvPr/>
          </p:nvSpPr>
          <p:spPr>
            <a:xfrm>
              <a:off x="3767219" y="6016011"/>
              <a:ext cx="1276965" cy="19448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05000"/>
                </a:lnSpc>
                <a:spcBef>
                  <a:spcPts val="1000"/>
                </a:spcBef>
              </a:pPr>
              <a:endParaRPr lang="zh-TW" altLang="en-US" sz="1200" dirty="0" err="1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  <p:cxnSp>
          <p:nvCxnSpPr>
            <p:cNvPr id="1071" name="接點: 肘形 1070">
              <a:extLst>
                <a:ext uri="{FF2B5EF4-FFF2-40B4-BE49-F238E27FC236}">
                  <a16:creationId xmlns:a16="http://schemas.microsoft.com/office/drawing/2014/main" id="{A5FBF941-6E34-4916-C5F6-A4CC88F107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81517" y="6187463"/>
              <a:ext cx="356514" cy="344480"/>
            </a:xfrm>
            <a:prstGeom prst="bentConnector3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2" name="群組 1071">
              <a:extLst>
                <a:ext uri="{FF2B5EF4-FFF2-40B4-BE49-F238E27FC236}">
                  <a16:creationId xmlns:a16="http://schemas.microsoft.com/office/drawing/2014/main" id="{354A8964-4755-80DB-6379-AB65F2024296}"/>
                </a:ext>
              </a:extLst>
            </p:cNvPr>
            <p:cNvGrpSpPr/>
            <p:nvPr/>
          </p:nvGrpSpPr>
          <p:grpSpPr>
            <a:xfrm>
              <a:off x="3404177" y="6592586"/>
              <a:ext cx="937818" cy="971381"/>
              <a:chOff x="2721902" y="6894580"/>
              <a:chExt cx="937818" cy="971381"/>
            </a:xfrm>
          </p:grpSpPr>
          <p:sp>
            <p:nvSpPr>
              <p:cNvPr id="1074" name="椭圆 80">
                <a:extLst>
                  <a:ext uri="{FF2B5EF4-FFF2-40B4-BE49-F238E27FC236}">
                    <a16:creationId xmlns:a16="http://schemas.microsoft.com/office/drawing/2014/main" id="{6AC1901F-114A-BF63-6F4B-E169D8AF6CFF}"/>
                  </a:ext>
                </a:extLst>
              </p:cNvPr>
              <p:cNvSpPr/>
              <p:nvPr/>
            </p:nvSpPr>
            <p:spPr>
              <a:xfrm>
                <a:off x="2788920" y="6995160"/>
                <a:ext cx="870800" cy="870801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  <a:prstDash val="sysDash"/>
              </a:ln>
              <a:effectLst>
                <a:outerShdw blurRad="342900" algn="ctr" rotWithShape="0">
                  <a:srgbClr val="002FA7">
                    <a:alpha val="1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1075" name="椭圆 80">
                <a:extLst>
                  <a:ext uri="{FF2B5EF4-FFF2-40B4-BE49-F238E27FC236}">
                    <a16:creationId xmlns:a16="http://schemas.microsoft.com/office/drawing/2014/main" id="{8E5A407B-6707-6AB8-4EB1-550F00432D74}"/>
                  </a:ext>
                </a:extLst>
              </p:cNvPr>
              <p:cNvSpPr/>
              <p:nvPr/>
            </p:nvSpPr>
            <p:spPr>
              <a:xfrm>
                <a:off x="2743200" y="6947319"/>
                <a:ext cx="870800" cy="870801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  <a:prstDash val="sysDash"/>
              </a:ln>
              <a:effectLst>
                <a:outerShdw blurRad="342900" algn="ctr" rotWithShape="0">
                  <a:srgbClr val="002FA7">
                    <a:alpha val="1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grpSp>
            <p:nvGrpSpPr>
              <p:cNvPr id="1077" name="群組 1076">
                <a:extLst>
                  <a:ext uri="{FF2B5EF4-FFF2-40B4-BE49-F238E27FC236}">
                    <a16:creationId xmlns:a16="http://schemas.microsoft.com/office/drawing/2014/main" id="{A29B5245-4CDA-36F0-226C-C3E845788724}"/>
                  </a:ext>
                </a:extLst>
              </p:cNvPr>
              <p:cNvGrpSpPr/>
              <p:nvPr/>
            </p:nvGrpSpPr>
            <p:grpSpPr>
              <a:xfrm>
                <a:off x="2721902" y="6894580"/>
                <a:ext cx="870800" cy="870801"/>
                <a:chOff x="2948764" y="6535839"/>
                <a:chExt cx="870800" cy="870801"/>
              </a:xfrm>
            </p:grpSpPr>
            <p:grpSp>
              <p:nvGrpSpPr>
                <p:cNvPr id="1078" name="组合 85">
                  <a:extLst>
                    <a:ext uri="{FF2B5EF4-FFF2-40B4-BE49-F238E27FC236}">
                      <a16:creationId xmlns:a16="http://schemas.microsoft.com/office/drawing/2014/main" id="{609B6CEA-F116-4E26-5984-157E1B2C69AB}"/>
                    </a:ext>
                  </a:extLst>
                </p:cNvPr>
                <p:cNvGrpSpPr/>
                <p:nvPr/>
              </p:nvGrpSpPr>
              <p:grpSpPr>
                <a:xfrm>
                  <a:off x="2948764" y="6535839"/>
                  <a:ext cx="870800" cy="870801"/>
                  <a:chOff x="1811898" y="6386733"/>
                  <a:chExt cx="870800" cy="870800"/>
                </a:xfrm>
              </p:grpSpPr>
              <p:sp>
                <p:nvSpPr>
                  <p:cNvPr id="1080" name="椭圆 80">
                    <a:extLst>
                      <a:ext uri="{FF2B5EF4-FFF2-40B4-BE49-F238E27FC236}">
                        <a16:creationId xmlns:a16="http://schemas.microsoft.com/office/drawing/2014/main" id="{89A8EC15-E537-8B61-D38D-F7F3432F7F40}"/>
                      </a:ext>
                    </a:extLst>
                  </p:cNvPr>
                  <p:cNvSpPr/>
                  <p:nvPr/>
                </p:nvSpPr>
                <p:spPr>
                  <a:xfrm>
                    <a:off x="1811898" y="6386733"/>
                    <a:ext cx="870800" cy="870800"/>
                  </a:xfrm>
                  <a:prstGeom prst="ellipse">
                    <a:avLst/>
                  </a:prstGeom>
                  <a:solidFill>
                    <a:srgbClr val="002FA7"/>
                  </a:solidFill>
                  <a:ln>
                    <a:noFill/>
                    <a:prstDash val="sysDash"/>
                  </a:ln>
                  <a:effectLst>
                    <a:outerShdw blurRad="342900" algn="ctr" rotWithShape="0">
                      <a:srgbClr val="002FA7">
                        <a:alpha val="15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800"/>
                  </a:p>
                </p:txBody>
              </p:sp>
              <p:sp>
                <p:nvSpPr>
                  <p:cNvPr id="1081" name="文字方塊 57">
                    <a:extLst>
                      <a:ext uri="{FF2B5EF4-FFF2-40B4-BE49-F238E27FC236}">
                        <a16:creationId xmlns:a16="http://schemas.microsoft.com/office/drawing/2014/main" id="{6B1D2AA9-C5C6-C122-9C14-9671403CBB19}"/>
                      </a:ext>
                    </a:extLst>
                  </p:cNvPr>
                  <p:cNvSpPr txBox="1"/>
                  <p:nvPr/>
                </p:nvSpPr>
                <p:spPr>
                  <a:xfrm>
                    <a:off x="1902711" y="6418305"/>
                    <a:ext cx="68917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TW" sz="1400" dirty="0">
                        <a:solidFill>
                          <a:schemeClr val="bg2"/>
                        </a:solidFill>
                        <a:latin typeface="+mj-lt"/>
                        <a:cs typeface="Arial" charset="0"/>
                      </a:rPr>
                      <a:t>VM</a:t>
                    </a:r>
                    <a:endParaRPr lang="zh-TW" altLang="en-US" sz="1400" dirty="0">
                      <a:solidFill>
                        <a:schemeClr val="bg2"/>
                      </a:solidFill>
                      <a:latin typeface="+mj-lt"/>
                      <a:cs typeface="Arial" charset="0"/>
                    </a:endParaRPr>
                  </a:p>
                </p:txBody>
              </p:sp>
            </p:grpSp>
            <p:pic>
              <p:nvPicPr>
                <p:cNvPr id="1079" name="圖形 1078" descr="電腦 以實心填滿">
                  <a:extLst>
                    <a:ext uri="{FF2B5EF4-FFF2-40B4-BE49-F238E27FC236}">
                      <a16:creationId xmlns:a16="http://schemas.microsoft.com/office/drawing/2014/main" id="{218C1F32-DD35-219B-59DE-F9FA5AB057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11009" y="6765542"/>
                  <a:ext cx="530982" cy="530982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073" name="接點: 肘形 1072">
              <a:extLst>
                <a:ext uri="{FF2B5EF4-FFF2-40B4-BE49-F238E27FC236}">
                  <a16:creationId xmlns:a16="http://schemas.microsoft.com/office/drawing/2014/main" id="{55B3C8FC-98F9-0697-2FB7-083651426E9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567769" y="6205696"/>
              <a:ext cx="356514" cy="344480"/>
            </a:xfrm>
            <a:prstGeom prst="bentConnector3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2" name="群組 1091">
            <a:extLst>
              <a:ext uri="{FF2B5EF4-FFF2-40B4-BE49-F238E27FC236}">
                <a16:creationId xmlns:a16="http://schemas.microsoft.com/office/drawing/2014/main" id="{F080CAD2-7B5B-3784-2A05-BA3E63DD7448}"/>
              </a:ext>
            </a:extLst>
          </p:cNvPr>
          <p:cNvGrpSpPr/>
          <p:nvPr/>
        </p:nvGrpSpPr>
        <p:grpSpPr>
          <a:xfrm>
            <a:off x="9906151" y="4903085"/>
            <a:ext cx="1952659" cy="2660882"/>
            <a:chOff x="3404177" y="4903085"/>
            <a:chExt cx="1952659" cy="2660882"/>
          </a:xfrm>
        </p:grpSpPr>
        <p:grpSp>
          <p:nvGrpSpPr>
            <p:cNvPr id="1093" name="群組 1092">
              <a:extLst>
                <a:ext uri="{FF2B5EF4-FFF2-40B4-BE49-F238E27FC236}">
                  <a16:creationId xmlns:a16="http://schemas.microsoft.com/office/drawing/2014/main" id="{6B219F61-5CE0-09FD-4424-026EADB4A8B7}"/>
                </a:ext>
              </a:extLst>
            </p:cNvPr>
            <p:cNvGrpSpPr/>
            <p:nvPr/>
          </p:nvGrpSpPr>
          <p:grpSpPr>
            <a:xfrm>
              <a:off x="4486036" y="6588033"/>
              <a:ext cx="870800" cy="870801"/>
              <a:chOff x="4497240" y="6687291"/>
              <a:chExt cx="870800" cy="870801"/>
            </a:xfrm>
          </p:grpSpPr>
          <p:grpSp>
            <p:nvGrpSpPr>
              <p:cNvPr id="1109" name="组合 85">
                <a:extLst>
                  <a:ext uri="{FF2B5EF4-FFF2-40B4-BE49-F238E27FC236}">
                    <a16:creationId xmlns:a16="http://schemas.microsoft.com/office/drawing/2014/main" id="{6B2D2070-EA41-E97D-44B9-E0C4113C850F}"/>
                  </a:ext>
                </a:extLst>
              </p:cNvPr>
              <p:cNvGrpSpPr/>
              <p:nvPr/>
            </p:nvGrpSpPr>
            <p:grpSpPr>
              <a:xfrm>
                <a:off x="4497240" y="6687291"/>
                <a:ext cx="870800" cy="870801"/>
                <a:chOff x="1811898" y="6386733"/>
                <a:chExt cx="870800" cy="870800"/>
              </a:xfrm>
            </p:grpSpPr>
            <p:sp>
              <p:nvSpPr>
                <p:cNvPr id="1111" name="椭圆 80">
                  <a:extLst>
                    <a:ext uri="{FF2B5EF4-FFF2-40B4-BE49-F238E27FC236}">
                      <a16:creationId xmlns:a16="http://schemas.microsoft.com/office/drawing/2014/main" id="{9229200F-2F41-F16B-25BA-0810A0CAD6A2}"/>
                    </a:ext>
                  </a:extLst>
                </p:cNvPr>
                <p:cNvSpPr/>
                <p:nvPr/>
              </p:nvSpPr>
              <p:spPr>
                <a:xfrm>
                  <a:off x="1811898" y="6386733"/>
                  <a:ext cx="870800" cy="870800"/>
                </a:xfrm>
                <a:prstGeom prst="ellipse">
                  <a:avLst/>
                </a:prstGeom>
                <a:solidFill>
                  <a:srgbClr val="002FA7"/>
                </a:solidFill>
                <a:ln>
                  <a:noFill/>
                  <a:prstDash val="sysDash"/>
                </a:ln>
                <a:effectLst>
                  <a:outerShdw blurRad="342900" algn="ctr" rotWithShape="0">
                    <a:srgbClr val="002FA7">
                      <a:alpha val="15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/>
                </a:p>
              </p:txBody>
            </p:sp>
            <p:sp>
              <p:nvSpPr>
                <p:cNvPr id="1112" name="文字方塊 57">
                  <a:extLst>
                    <a:ext uri="{FF2B5EF4-FFF2-40B4-BE49-F238E27FC236}">
                      <a16:creationId xmlns:a16="http://schemas.microsoft.com/office/drawing/2014/main" id="{65CE859D-0B5E-D55B-17BA-833076773AEC}"/>
                    </a:ext>
                  </a:extLst>
                </p:cNvPr>
                <p:cNvSpPr txBox="1"/>
                <p:nvPr/>
              </p:nvSpPr>
              <p:spPr>
                <a:xfrm>
                  <a:off x="1902711" y="6418305"/>
                  <a:ext cx="68917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200" dirty="0">
                      <a:solidFill>
                        <a:schemeClr val="bg2"/>
                      </a:solidFill>
                      <a:latin typeface="+mj-lt"/>
                      <a:cs typeface="Arial" charset="0"/>
                    </a:rPr>
                    <a:t>Service</a:t>
                  </a:r>
                  <a:endParaRPr lang="zh-TW" altLang="en-US" sz="1200" dirty="0">
                    <a:solidFill>
                      <a:schemeClr val="bg2"/>
                    </a:solidFill>
                    <a:latin typeface="+mj-lt"/>
                    <a:cs typeface="Arial" charset="0"/>
                  </a:endParaRPr>
                </a:p>
              </p:txBody>
            </p:sp>
          </p:grpSp>
          <p:pic>
            <p:nvPicPr>
              <p:cNvPr id="1110" name="Picture 2" descr="OpenShift Logo transparent PNG - StickPNG">
                <a:extLst>
                  <a:ext uri="{FF2B5EF4-FFF2-40B4-BE49-F238E27FC236}">
                    <a16:creationId xmlns:a16="http://schemas.microsoft.com/office/drawing/2014/main" id="{1155FC79-E79F-17C6-0A05-30EF6D3399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68103" y="6963872"/>
                <a:ext cx="529074" cy="4904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94" name="文字方塊 57">
              <a:extLst>
                <a:ext uri="{FF2B5EF4-FFF2-40B4-BE49-F238E27FC236}">
                  <a16:creationId xmlns:a16="http://schemas.microsoft.com/office/drawing/2014/main" id="{88547912-80F5-DEEA-2848-60A9BE8FC500}"/>
                </a:ext>
              </a:extLst>
            </p:cNvPr>
            <p:cNvSpPr txBox="1"/>
            <p:nvPr/>
          </p:nvSpPr>
          <p:spPr>
            <a:xfrm>
              <a:off x="3547609" y="5554929"/>
              <a:ext cx="17016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2">
                      <a:lumMod val="25000"/>
                    </a:schemeClr>
                  </a:solidFill>
                  <a:latin typeface="+mj-lt"/>
                  <a:cs typeface="Arial" charset="0"/>
                </a:rPr>
                <a:t>Jenkins</a:t>
              </a:r>
            </a:p>
            <a:p>
              <a:pPr algn="ctr"/>
              <a:r>
                <a:rPr lang="zh-CN" altLang="en-US" sz="1400" b="1" dirty="0">
                  <a:solidFill>
                    <a:schemeClr val="tx2">
                      <a:lumMod val="25000"/>
                    </a:schemeClr>
                  </a:solidFill>
                  <a:latin typeface="+mj-lt"/>
                  <a:cs typeface="Arial" charset="0"/>
                </a:rPr>
                <a:t>自動化組建</a:t>
              </a:r>
              <a:endParaRPr lang="en-US" altLang="zh-CN" sz="1400" b="1" dirty="0">
                <a:solidFill>
                  <a:schemeClr val="tx2">
                    <a:lumMod val="25000"/>
                  </a:schemeClr>
                </a:solidFill>
                <a:latin typeface="+mj-lt"/>
                <a:cs typeface="Arial" charset="0"/>
              </a:endParaRPr>
            </a:p>
            <a:p>
              <a:pPr algn="ctr"/>
              <a:r>
                <a:rPr lang="en-US" altLang="zh-TW" sz="1200" dirty="0">
                  <a:latin typeface="IBM Plex Sans" charset="0"/>
                </a:rPr>
                <a:t>(10.23.109.120)</a:t>
              </a:r>
              <a:endParaRPr lang="zh-TW" altLang="en-US" sz="1200" dirty="0">
                <a:latin typeface="IBM Plex Sans" charset="0"/>
              </a:endParaRPr>
            </a:p>
            <a:p>
              <a:pPr algn="ctr"/>
              <a:endParaRPr lang="zh-TW" altLang="en-US" sz="1400" b="1" dirty="0">
                <a:solidFill>
                  <a:schemeClr val="tx2">
                    <a:lumMod val="25000"/>
                  </a:schemeClr>
                </a:solidFill>
                <a:latin typeface="+mj-lt"/>
                <a:cs typeface="Arial" charset="0"/>
              </a:endParaRPr>
            </a:p>
          </p:txBody>
        </p:sp>
        <p:grpSp>
          <p:nvGrpSpPr>
            <p:cNvPr id="1095" name="群組 1094">
              <a:extLst>
                <a:ext uri="{FF2B5EF4-FFF2-40B4-BE49-F238E27FC236}">
                  <a16:creationId xmlns:a16="http://schemas.microsoft.com/office/drawing/2014/main" id="{7A667740-464A-E061-6F8E-CB27E29DE54C}"/>
                </a:ext>
              </a:extLst>
            </p:cNvPr>
            <p:cNvGrpSpPr/>
            <p:nvPr/>
          </p:nvGrpSpPr>
          <p:grpSpPr>
            <a:xfrm>
              <a:off x="4097754" y="4903085"/>
              <a:ext cx="616628" cy="616628"/>
              <a:chOff x="2583568" y="4846022"/>
              <a:chExt cx="616628" cy="616628"/>
            </a:xfrm>
          </p:grpSpPr>
          <p:sp>
            <p:nvSpPr>
              <p:cNvPr id="1107" name="椭圆 52">
                <a:extLst>
                  <a:ext uri="{FF2B5EF4-FFF2-40B4-BE49-F238E27FC236}">
                    <a16:creationId xmlns:a16="http://schemas.microsoft.com/office/drawing/2014/main" id="{3EF10A29-1E82-56EC-88A8-DE92DA99E0ED}"/>
                  </a:ext>
                </a:extLst>
              </p:cNvPr>
              <p:cNvSpPr/>
              <p:nvPr/>
            </p:nvSpPr>
            <p:spPr>
              <a:xfrm>
                <a:off x="2583568" y="4846022"/>
                <a:ext cx="616628" cy="6166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002FA7"/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/>
              </a:p>
            </p:txBody>
          </p:sp>
          <p:sp>
            <p:nvSpPr>
              <p:cNvPr id="1108" name="圖形 48">
                <a:extLst>
                  <a:ext uri="{FF2B5EF4-FFF2-40B4-BE49-F238E27FC236}">
                    <a16:creationId xmlns:a16="http://schemas.microsoft.com/office/drawing/2014/main" id="{AC92E9FA-EADD-028C-49DA-6BD6FD554B40}"/>
                  </a:ext>
                </a:extLst>
              </p:cNvPr>
              <p:cNvSpPr/>
              <p:nvPr/>
            </p:nvSpPr>
            <p:spPr>
              <a:xfrm>
                <a:off x="2702181" y="4933861"/>
                <a:ext cx="378671" cy="417691"/>
              </a:xfrm>
              <a:custGeom>
                <a:avLst/>
                <a:gdLst>
                  <a:gd name="connsiteX0" fmla="*/ 126517 w 1573754"/>
                  <a:gd name="connsiteY0" fmla="*/ 1735921 h 1735920"/>
                  <a:gd name="connsiteX1" fmla="*/ 56163 w 1573754"/>
                  <a:gd name="connsiteY1" fmla="*/ 1735921 h 1735920"/>
                  <a:gd name="connsiteX2" fmla="*/ 51119 w 1573754"/>
                  <a:gd name="connsiteY2" fmla="*/ 1721817 h 1735920"/>
                  <a:gd name="connsiteX3" fmla="*/ 1160 w 1573754"/>
                  <a:gd name="connsiteY3" fmla="*/ 1565812 h 1735920"/>
                  <a:gd name="connsiteX4" fmla="*/ 100589 w 1573754"/>
                  <a:gd name="connsiteY4" fmla="*/ 1459928 h 1735920"/>
                  <a:gd name="connsiteX5" fmla="*/ 290442 w 1573754"/>
                  <a:gd name="connsiteY5" fmla="*/ 1342599 h 1735920"/>
                  <a:gd name="connsiteX6" fmla="*/ 383091 w 1573754"/>
                  <a:gd name="connsiteY6" fmla="*/ 1282713 h 1735920"/>
                  <a:gd name="connsiteX7" fmla="*/ 347778 w 1573754"/>
                  <a:gd name="connsiteY7" fmla="*/ 1188709 h 1735920"/>
                  <a:gd name="connsiteX8" fmla="*/ 320385 w 1573754"/>
                  <a:gd name="connsiteY8" fmla="*/ 1084995 h 1735920"/>
                  <a:gd name="connsiteX9" fmla="*/ 186999 w 1573754"/>
                  <a:gd name="connsiteY9" fmla="*/ 999343 h 1735920"/>
                  <a:gd name="connsiteX10" fmla="*/ 149191 w 1573754"/>
                  <a:gd name="connsiteY10" fmla="*/ 714618 h 1735920"/>
                  <a:gd name="connsiteX11" fmla="*/ 169804 w 1573754"/>
                  <a:gd name="connsiteY11" fmla="*/ 680986 h 1735920"/>
                  <a:gd name="connsiteX12" fmla="*/ 161071 w 1573754"/>
                  <a:gd name="connsiteY12" fmla="*/ 605262 h 1735920"/>
                  <a:gd name="connsiteX13" fmla="*/ 264134 w 1573754"/>
                  <a:gd name="connsiteY13" fmla="*/ 340552 h 1735920"/>
                  <a:gd name="connsiteX14" fmla="*/ 529712 w 1573754"/>
                  <a:gd name="connsiteY14" fmla="*/ 97051 h 1735920"/>
                  <a:gd name="connsiteX15" fmla="*/ 666461 w 1573754"/>
                  <a:gd name="connsiteY15" fmla="*/ 38522 h 1735920"/>
                  <a:gd name="connsiteX16" fmla="*/ 1244754 w 1573754"/>
                  <a:gd name="connsiteY16" fmla="*/ 95316 h 1735920"/>
                  <a:gd name="connsiteX17" fmla="*/ 1436832 w 1573754"/>
                  <a:gd name="connsiteY17" fmla="*/ 307789 h 1735920"/>
                  <a:gd name="connsiteX18" fmla="*/ 1457445 w 1573754"/>
                  <a:gd name="connsiteY18" fmla="*/ 1026465 h 1735920"/>
                  <a:gd name="connsiteX19" fmla="*/ 1419040 w 1573754"/>
                  <a:gd name="connsiteY19" fmla="*/ 1137286 h 1735920"/>
                  <a:gd name="connsiteX20" fmla="*/ 1373855 w 1573754"/>
                  <a:gd name="connsiteY20" fmla="*/ 1235575 h 1735920"/>
                  <a:gd name="connsiteX21" fmla="*/ 1477298 w 1573754"/>
                  <a:gd name="connsiteY21" fmla="*/ 1336469 h 1735920"/>
                  <a:gd name="connsiteX22" fmla="*/ 1573038 w 1573754"/>
                  <a:gd name="connsiteY22" fmla="*/ 1444957 h 1735920"/>
                  <a:gd name="connsiteX23" fmla="*/ 1543367 w 1573754"/>
                  <a:gd name="connsiteY23" fmla="*/ 1580566 h 1735920"/>
                  <a:gd name="connsiteX24" fmla="*/ 1496229 w 1573754"/>
                  <a:gd name="connsiteY24" fmla="*/ 1734782 h 1735920"/>
                  <a:gd name="connsiteX25" fmla="*/ 126517 w 1573754"/>
                  <a:gd name="connsiteY25" fmla="*/ 1734782 h 1735920"/>
                  <a:gd name="connsiteX26" fmla="*/ 929760 w 1573754"/>
                  <a:gd name="connsiteY26" fmla="*/ 1479944 h 1735920"/>
                  <a:gd name="connsiteX27" fmla="*/ 780264 w 1573754"/>
                  <a:gd name="connsiteY27" fmla="*/ 1425103 h 1735920"/>
                  <a:gd name="connsiteX28" fmla="*/ 726020 w 1573754"/>
                  <a:gd name="connsiteY28" fmla="*/ 1569175 h 1735920"/>
                  <a:gd name="connsiteX29" fmla="*/ 763069 w 1573754"/>
                  <a:gd name="connsiteY29" fmla="*/ 1695455 h 1735920"/>
                  <a:gd name="connsiteX30" fmla="*/ 781729 w 1573754"/>
                  <a:gd name="connsiteY30" fmla="*/ 1728001 h 1735920"/>
                  <a:gd name="connsiteX31" fmla="*/ 895587 w 1573754"/>
                  <a:gd name="connsiteY31" fmla="*/ 1693231 h 1735920"/>
                  <a:gd name="connsiteX32" fmla="*/ 1009445 w 1573754"/>
                  <a:gd name="connsiteY32" fmla="*/ 1607363 h 1735920"/>
                  <a:gd name="connsiteX33" fmla="*/ 1011669 w 1573754"/>
                  <a:gd name="connsiteY33" fmla="*/ 1570640 h 1735920"/>
                  <a:gd name="connsiteX34" fmla="*/ 932310 w 1573754"/>
                  <a:gd name="connsiteY34" fmla="*/ 1550624 h 1735920"/>
                  <a:gd name="connsiteX35" fmla="*/ 1007166 w 1573754"/>
                  <a:gd name="connsiteY35" fmla="*/ 1526539 h 1735920"/>
                  <a:gd name="connsiteX36" fmla="*/ 1008251 w 1573754"/>
                  <a:gd name="connsiteY36" fmla="*/ 1512436 h 1735920"/>
                  <a:gd name="connsiteX37" fmla="*/ 934534 w 1573754"/>
                  <a:gd name="connsiteY37" fmla="*/ 1481137 h 1735920"/>
                  <a:gd name="connsiteX38" fmla="*/ 1469107 w 1573754"/>
                  <a:gd name="connsiteY38" fmla="*/ 1692146 h 1735920"/>
                  <a:gd name="connsiteX39" fmla="*/ 1502684 w 1573754"/>
                  <a:gd name="connsiteY39" fmla="*/ 1565595 h 1735920"/>
                  <a:gd name="connsiteX40" fmla="*/ 1515431 w 1573754"/>
                  <a:gd name="connsiteY40" fmla="*/ 1480541 h 1735920"/>
                  <a:gd name="connsiteX41" fmla="*/ 1442799 w 1573754"/>
                  <a:gd name="connsiteY41" fmla="*/ 1401996 h 1735920"/>
                  <a:gd name="connsiteX42" fmla="*/ 1330134 w 1573754"/>
                  <a:gd name="connsiteY42" fmla="*/ 1295461 h 1735920"/>
                  <a:gd name="connsiteX43" fmla="*/ 1258912 w 1573754"/>
                  <a:gd name="connsiteY43" fmla="*/ 1361584 h 1735920"/>
                  <a:gd name="connsiteX44" fmla="*/ 1341417 w 1573754"/>
                  <a:gd name="connsiteY44" fmla="*/ 1628626 h 1735920"/>
                  <a:gd name="connsiteX45" fmla="*/ 1378737 w 1573754"/>
                  <a:gd name="connsiteY45" fmla="*/ 1681731 h 1735920"/>
                  <a:gd name="connsiteX46" fmla="*/ 1372499 w 1573754"/>
                  <a:gd name="connsiteY46" fmla="*/ 1693882 h 1735920"/>
                  <a:gd name="connsiteX47" fmla="*/ 1465744 w 1573754"/>
                  <a:gd name="connsiteY47" fmla="*/ 1693882 h 1735920"/>
                  <a:gd name="connsiteX48" fmla="*/ 1468836 w 1573754"/>
                  <a:gd name="connsiteY48" fmla="*/ 1694750 h 1735920"/>
                  <a:gd name="connsiteX49" fmla="*/ 989049 w 1573754"/>
                  <a:gd name="connsiteY49" fmla="*/ 1691278 h 1735920"/>
                  <a:gd name="connsiteX50" fmla="*/ 978254 w 1573754"/>
                  <a:gd name="connsiteY50" fmla="*/ 1676307 h 1735920"/>
                  <a:gd name="connsiteX51" fmla="*/ 956557 w 1573754"/>
                  <a:gd name="connsiteY51" fmla="*/ 1690139 h 1735920"/>
                  <a:gd name="connsiteX52" fmla="*/ 989049 w 1573754"/>
                  <a:gd name="connsiteY52" fmla="*/ 1690139 h 1735920"/>
                  <a:gd name="connsiteX53" fmla="*/ 1189317 w 1573754"/>
                  <a:gd name="connsiteY53" fmla="*/ 1691278 h 1735920"/>
                  <a:gd name="connsiteX54" fmla="*/ 1191650 w 1573754"/>
                  <a:gd name="connsiteY54" fmla="*/ 1648046 h 1735920"/>
                  <a:gd name="connsiteX55" fmla="*/ 1105131 w 1573754"/>
                  <a:gd name="connsiteY55" fmla="*/ 1609912 h 1735920"/>
                  <a:gd name="connsiteX56" fmla="*/ 1031413 w 1573754"/>
                  <a:gd name="connsiteY56" fmla="*/ 1624016 h 1735920"/>
                  <a:gd name="connsiteX57" fmla="*/ 1010801 w 1573754"/>
                  <a:gd name="connsiteY57" fmla="*/ 1646961 h 1735920"/>
                  <a:gd name="connsiteX58" fmla="*/ 1041340 w 1573754"/>
                  <a:gd name="connsiteY58" fmla="*/ 1689054 h 1735920"/>
                  <a:gd name="connsiteX59" fmla="*/ 1100357 w 1573754"/>
                  <a:gd name="connsiteY59" fmla="*/ 1689054 h 1735920"/>
                  <a:gd name="connsiteX60" fmla="*/ 1122109 w 1573754"/>
                  <a:gd name="connsiteY60" fmla="*/ 1668387 h 1735920"/>
                  <a:gd name="connsiteX61" fmla="*/ 1142722 w 1573754"/>
                  <a:gd name="connsiteY61" fmla="*/ 1688186 h 1735920"/>
                  <a:gd name="connsiteX62" fmla="*/ 1190456 w 1573754"/>
                  <a:gd name="connsiteY62" fmla="*/ 1688186 h 1735920"/>
                  <a:gd name="connsiteX63" fmla="*/ 1342502 w 1573754"/>
                  <a:gd name="connsiteY63" fmla="*/ 1691278 h 1735920"/>
                  <a:gd name="connsiteX64" fmla="*/ 1220996 w 1573754"/>
                  <a:gd name="connsiteY64" fmla="*/ 1651138 h 1735920"/>
                  <a:gd name="connsiteX65" fmla="*/ 1218772 w 1573754"/>
                  <a:gd name="connsiteY65" fmla="*/ 1690139 h 1735920"/>
                  <a:gd name="connsiteX66" fmla="*/ 1342502 w 1573754"/>
                  <a:gd name="connsiteY66" fmla="*/ 1690139 h 1735920"/>
                  <a:gd name="connsiteX67" fmla="*/ 727160 w 1573754"/>
                  <a:gd name="connsiteY67" fmla="*/ 1691278 h 1735920"/>
                  <a:gd name="connsiteX68" fmla="*/ 719511 w 1573754"/>
                  <a:gd name="connsiteY68" fmla="*/ 1666380 h 1735920"/>
                  <a:gd name="connsiteX69" fmla="*/ 690165 w 1573754"/>
                  <a:gd name="connsiteY69" fmla="*/ 1544874 h 1735920"/>
                  <a:gd name="connsiteX70" fmla="*/ 498359 w 1573754"/>
                  <a:gd name="connsiteY70" fmla="*/ 1441811 h 1735920"/>
                  <a:gd name="connsiteX71" fmla="*/ 409345 w 1573754"/>
                  <a:gd name="connsiteY71" fmla="*/ 1347426 h 1735920"/>
                  <a:gd name="connsiteX72" fmla="*/ 61045 w 1573754"/>
                  <a:gd name="connsiteY72" fmla="*/ 1563263 h 1735920"/>
                  <a:gd name="connsiteX73" fmla="*/ 111004 w 1573754"/>
                  <a:gd name="connsiteY73" fmla="*/ 1689054 h 1735920"/>
                  <a:gd name="connsiteX74" fmla="*/ 726075 w 1573754"/>
                  <a:gd name="connsiteY74" fmla="*/ 1689054 h 1735920"/>
                  <a:gd name="connsiteX75" fmla="*/ 1324710 w 1573754"/>
                  <a:gd name="connsiteY75" fmla="*/ 1538473 h 1735920"/>
                  <a:gd name="connsiteX76" fmla="*/ 1290211 w 1573754"/>
                  <a:gd name="connsiteY76" fmla="*/ 1412682 h 1735920"/>
                  <a:gd name="connsiteX77" fmla="*/ 1120699 w 1573754"/>
                  <a:gd name="connsiteY77" fmla="*/ 1480812 h 1735920"/>
                  <a:gd name="connsiteX78" fmla="*/ 1131764 w 1573754"/>
                  <a:gd name="connsiteY78" fmla="*/ 1515528 h 1735920"/>
                  <a:gd name="connsiteX79" fmla="*/ 1196694 w 1573754"/>
                  <a:gd name="connsiteY79" fmla="*/ 1522308 h 1735920"/>
                  <a:gd name="connsiteX80" fmla="*/ 1137080 w 1573754"/>
                  <a:gd name="connsiteY80" fmla="*/ 1534188 h 1735920"/>
                  <a:gd name="connsiteX81" fmla="*/ 1134748 w 1573754"/>
                  <a:gd name="connsiteY81" fmla="*/ 1589300 h 1735920"/>
                  <a:gd name="connsiteX82" fmla="*/ 1307406 w 1573754"/>
                  <a:gd name="connsiteY82" fmla="*/ 1613330 h 1735920"/>
                  <a:gd name="connsiteX83" fmla="*/ 1322649 w 1573754"/>
                  <a:gd name="connsiteY83" fmla="*/ 1535056 h 1735920"/>
                  <a:gd name="connsiteX84" fmla="*/ 1029732 w 1573754"/>
                  <a:gd name="connsiteY84" fmla="*/ 1512436 h 1735920"/>
                  <a:gd name="connsiteX85" fmla="*/ 1038248 w 1573754"/>
                  <a:gd name="connsiteY85" fmla="*/ 1580566 h 1735920"/>
                  <a:gd name="connsiteX86" fmla="*/ 1028647 w 1573754"/>
                  <a:gd name="connsiteY86" fmla="*/ 1511351 h 1735920"/>
                  <a:gd name="connsiteX87" fmla="*/ 552603 w 1573754"/>
                  <a:gd name="connsiteY87" fmla="*/ 1410458 h 1735920"/>
                  <a:gd name="connsiteX88" fmla="*/ 683656 w 1573754"/>
                  <a:gd name="connsiteY88" fmla="*/ 1490955 h 1735920"/>
                  <a:gd name="connsiteX89" fmla="*/ 693583 w 1573754"/>
                  <a:gd name="connsiteY89" fmla="*/ 1435356 h 1735920"/>
                  <a:gd name="connsiteX90" fmla="*/ 552928 w 1573754"/>
                  <a:gd name="connsiteY90" fmla="*/ 1410186 h 1735920"/>
                  <a:gd name="connsiteX91" fmla="*/ 954875 w 1573754"/>
                  <a:gd name="connsiteY91" fmla="*/ 1426026 h 1735920"/>
                  <a:gd name="connsiteX92" fmla="*/ 950102 w 1573754"/>
                  <a:gd name="connsiteY92" fmla="*/ 1430528 h 1735920"/>
                  <a:gd name="connsiteX93" fmla="*/ 1080558 w 1573754"/>
                  <a:gd name="connsiteY93" fmla="*/ 1467576 h 1735920"/>
                  <a:gd name="connsiteX94" fmla="*/ 1156011 w 1573754"/>
                  <a:gd name="connsiteY94" fmla="*/ 1409047 h 1735920"/>
                  <a:gd name="connsiteX95" fmla="*/ 955146 w 1573754"/>
                  <a:gd name="connsiteY95" fmla="*/ 1425754 h 1735920"/>
                  <a:gd name="connsiteX96" fmla="*/ 1202336 w 1573754"/>
                  <a:gd name="connsiteY96" fmla="*/ 143918 h 1735920"/>
                  <a:gd name="connsiteX97" fmla="*/ 763015 w 1573754"/>
                  <a:gd name="connsiteY97" fmla="*/ 91139 h 1735920"/>
                  <a:gd name="connsiteX98" fmla="*/ 480784 w 1573754"/>
                  <a:gd name="connsiteY98" fmla="*/ 329324 h 1735920"/>
                  <a:gd name="connsiteX99" fmla="*/ 464674 w 1573754"/>
                  <a:gd name="connsiteY99" fmla="*/ 626200 h 1735920"/>
                  <a:gd name="connsiteX100" fmla="*/ 492935 w 1573754"/>
                  <a:gd name="connsiteY100" fmla="*/ 788660 h 1735920"/>
                  <a:gd name="connsiteX101" fmla="*/ 401642 w 1573754"/>
                  <a:gd name="connsiteY101" fmla="*/ 814426 h 1735920"/>
                  <a:gd name="connsiteX102" fmla="*/ 318053 w 1573754"/>
                  <a:gd name="connsiteY102" fmla="*/ 696337 h 1735920"/>
                  <a:gd name="connsiteX103" fmla="*/ 181304 w 1573754"/>
                  <a:gd name="connsiteY103" fmla="*/ 818115 h 1735920"/>
                  <a:gd name="connsiteX104" fmla="*/ 332156 w 1573754"/>
                  <a:gd name="connsiteY104" fmla="*/ 1016701 h 1735920"/>
                  <a:gd name="connsiteX105" fmla="*/ 414607 w 1573754"/>
                  <a:gd name="connsiteY105" fmla="*/ 977700 h 1735920"/>
                  <a:gd name="connsiteX106" fmla="*/ 376799 w 1573754"/>
                  <a:gd name="connsiteY106" fmla="*/ 1061019 h 1735920"/>
                  <a:gd name="connsiteX107" fmla="*/ 384447 w 1573754"/>
                  <a:gd name="connsiteY107" fmla="*/ 1112171 h 1735920"/>
                  <a:gd name="connsiteX108" fmla="*/ 474275 w 1573754"/>
                  <a:gd name="connsiteY108" fmla="*/ 1320413 h 1735920"/>
                  <a:gd name="connsiteX109" fmla="*/ 707903 w 1573754"/>
                  <a:gd name="connsiteY109" fmla="*/ 1402918 h 1735920"/>
                  <a:gd name="connsiteX110" fmla="*/ 831362 w 1573754"/>
                  <a:gd name="connsiteY110" fmla="*/ 1378020 h 1735920"/>
                  <a:gd name="connsiteX111" fmla="*/ 695752 w 1573754"/>
                  <a:gd name="connsiteY111" fmla="*/ 1267308 h 1735920"/>
                  <a:gd name="connsiteX112" fmla="*/ 604460 w 1573754"/>
                  <a:gd name="connsiteY112" fmla="*/ 1102244 h 1735920"/>
                  <a:gd name="connsiteX113" fmla="*/ 908226 w 1573754"/>
                  <a:gd name="connsiteY113" fmla="*/ 1370371 h 1735920"/>
                  <a:gd name="connsiteX114" fmla="*/ 1245568 w 1573754"/>
                  <a:gd name="connsiteY114" fmla="*/ 1290145 h 1735920"/>
                  <a:gd name="connsiteX115" fmla="*/ 1330351 w 1573754"/>
                  <a:gd name="connsiteY115" fmla="*/ 1185942 h 1735920"/>
                  <a:gd name="connsiteX116" fmla="*/ 1463628 w 1573754"/>
                  <a:gd name="connsiteY116" fmla="*/ 651098 h 1735920"/>
                  <a:gd name="connsiteX117" fmla="*/ 1432330 w 1573754"/>
                  <a:gd name="connsiteY117" fmla="*/ 437540 h 1735920"/>
                  <a:gd name="connsiteX118" fmla="*/ 1253162 w 1573754"/>
                  <a:gd name="connsiteY118" fmla="*/ 381072 h 1735920"/>
                  <a:gd name="connsiteX119" fmla="*/ 1365067 w 1573754"/>
                  <a:gd name="connsiteY119" fmla="*/ 311586 h 1735920"/>
                  <a:gd name="connsiteX120" fmla="*/ 1201197 w 1573754"/>
                  <a:gd name="connsiteY120" fmla="*/ 139253 h 1735920"/>
                  <a:gd name="connsiteX121" fmla="*/ 901174 w 1573754"/>
                  <a:gd name="connsiteY121" fmla="*/ 1077400 h 1735920"/>
                  <a:gd name="connsiteX122" fmla="*/ 1227234 w 1573754"/>
                  <a:gd name="connsiteY122" fmla="*/ 1173141 h 1735920"/>
                  <a:gd name="connsiteX123" fmla="*/ 1193331 w 1573754"/>
                  <a:gd name="connsiteY123" fmla="*/ 1210406 h 1735920"/>
                  <a:gd name="connsiteX124" fmla="*/ 980912 w 1573754"/>
                  <a:gd name="connsiteY124" fmla="*/ 1209593 h 1735920"/>
                  <a:gd name="connsiteX125" fmla="*/ 901228 w 1573754"/>
                  <a:gd name="connsiteY125" fmla="*/ 1120850 h 1735920"/>
                  <a:gd name="connsiteX126" fmla="*/ 900360 w 1573754"/>
                  <a:gd name="connsiteY126" fmla="*/ 1076804 h 1735920"/>
                  <a:gd name="connsiteX127" fmla="*/ 913053 w 1573754"/>
                  <a:gd name="connsiteY127" fmla="*/ 1014315 h 1735920"/>
                  <a:gd name="connsiteX128" fmla="*/ 1182916 w 1573754"/>
                  <a:gd name="connsiteY128" fmla="*/ 1049085 h 1735920"/>
                  <a:gd name="connsiteX129" fmla="*/ 1187961 w 1573754"/>
                  <a:gd name="connsiteY129" fmla="*/ 1115208 h 1735920"/>
                  <a:gd name="connsiteX130" fmla="*/ 913324 w 1573754"/>
                  <a:gd name="connsiteY130" fmla="*/ 1014315 h 1735920"/>
                  <a:gd name="connsiteX131" fmla="*/ 1395878 w 1573754"/>
                  <a:gd name="connsiteY131" fmla="*/ 972222 h 1735920"/>
                  <a:gd name="connsiteX132" fmla="*/ 1212262 w 1573754"/>
                  <a:gd name="connsiteY132" fmla="*/ 1111520 h 1735920"/>
                  <a:gd name="connsiteX133" fmla="*/ 1212262 w 1573754"/>
                  <a:gd name="connsiteY133" fmla="*/ 1046264 h 1735920"/>
                  <a:gd name="connsiteX134" fmla="*/ 1396203 w 1573754"/>
                  <a:gd name="connsiteY134" fmla="*/ 972493 h 1735920"/>
                  <a:gd name="connsiteX135" fmla="*/ 1348957 w 1573754"/>
                  <a:gd name="connsiteY135" fmla="*/ 923945 h 1735920"/>
                  <a:gd name="connsiteX136" fmla="*/ 1072367 w 1573754"/>
                  <a:gd name="connsiteY136" fmla="*/ 1011548 h 1735920"/>
                  <a:gd name="connsiteX137" fmla="*/ 1062224 w 1573754"/>
                  <a:gd name="connsiteY137" fmla="*/ 905881 h 1735920"/>
                  <a:gd name="connsiteX138" fmla="*/ 1103449 w 1573754"/>
                  <a:gd name="connsiteY138" fmla="*/ 975964 h 1735920"/>
                  <a:gd name="connsiteX139" fmla="*/ 1300897 w 1573754"/>
                  <a:gd name="connsiteY139" fmla="*/ 915211 h 1735920"/>
                  <a:gd name="connsiteX140" fmla="*/ 1270466 w 1573754"/>
                  <a:gd name="connsiteY140" fmla="*/ 811877 h 1735920"/>
                  <a:gd name="connsiteX141" fmla="*/ 1140227 w 1573754"/>
                  <a:gd name="connsiteY141" fmla="*/ 557853 h 1735920"/>
                  <a:gd name="connsiteX142" fmla="*/ 1168433 w 1573754"/>
                  <a:gd name="connsiteY142" fmla="*/ 590345 h 1735920"/>
                  <a:gd name="connsiteX143" fmla="*/ 1325795 w 1573754"/>
                  <a:gd name="connsiteY143" fmla="*/ 807320 h 1735920"/>
                  <a:gd name="connsiteX144" fmla="*/ 1362518 w 1573754"/>
                  <a:gd name="connsiteY144" fmla="*/ 845508 h 1735920"/>
                  <a:gd name="connsiteX145" fmla="*/ 1347546 w 1573754"/>
                  <a:gd name="connsiteY145" fmla="*/ 925735 h 1735920"/>
                  <a:gd name="connsiteX146" fmla="*/ 376853 w 1573754"/>
                  <a:gd name="connsiteY146" fmla="*/ 875125 h 1735920"/>
                  <a:gd name="connsiteX147" fmla="*/ 321470 w 1573754"/>
                  <a:gd name="connsiteY147" fmla="*/ 802221 h 1735920"/>
                  <a:gd name="connsiteX148" fmla="*/ 289846 w 1573754"/>
                  <a:gd name="connsiteY148" fmla="*/ 923456 h 1735920"/>
                  <a:gd name="connsiteX149" fmla="*/ 277966 w 1573754"/>
                  <a:gd name="connsiteY149" fmla="*/ 786979 h 1735920"/>
                  <a:gd name="connsiteX150" fmla="*/ 233324 w 1573754"/>
                  <a:gd name="connsiteY150" fmla="*/ 807320 h 1735920"/>
                  <a:gd name="connsiteX151" fmla="*/ 377124 w 1573754"/>
                  <a:gd name="connsiteY151" fmla="*/ 876807 h 1735920"/>
                  <a:gd name="connsiteX152" fmla="*/ 259903 w 1573754"/>
                  <a:gd name="connsiteY152" fmla="*/ 433472 h 1735920"/>
                  <a:gd name="connsiteX153" fmla="*/ 226543 w 1573754"/>
                  <a:gd name="connsiteY153" fmla="*/ 664334 h 1735920"/>
                  <a:gd name="connsiteX154" fmla="*/ 435056 w 1573754"/>
                  <a:gd name="connsiteY154" fmla="*/ 765173 h 1735920"/>
                  <a:gd name="connsiteX155" fmla="*/ 443519 w 1573754"/>
                  <a:gd name="connsiteY155" fmla="*/ 677298 h 1735920"/>
                  <a:gd name="connsiteX156" fmla="*/ 446339 w 1573754"/>
                  <a:gd name="connsiteY156" fmla="*/ 345325 h 1735920"/>
                  <a:gd name="connsiteX157" fmla="*/ 259903 w 1573754"/>
                  <a:gd name="connsiteY157" fmla="*/ 432929 h 1735920"/>
                  <a:gd name="connsiteX158" fmla="*/ 919562 w 1573754"/>
                  <a:gd name="connsiteY158" fmla="*/ 513970 h 1735920"/>
                  <a:gd name="connsiteX159" fmla="*/ 980316 w 1573754"/>
                  <a:gd name="connsiteY159" fmla="*/ 627610 h 1735920"/>
                  <a:gd name="connsiteX160" fmla="*/ 1008251 w 1573754"/>
                  <a:gd name="connsiteY160" fmla="*/ 696554 h 1735920"/>
                  <a:gd name="connsiteX161" fmla="*/ 968490 w 1573754"/>
                  <a:gd name="connsiteY161" fmla="*/ 729046 h 1735920"/>
                  <a:gd name="connsiteX162" fmla="*/ 843892 w 1573754"/>
                  <a:gd name="connsiteY162" fmla="*/ 670626 h 1735920"/>
                  <a:gd name="connsiteX163" fmla="*/ 969087 w 1573754"/>
                  <a:gd name="connsiteY163" fmla="*/ 667208 h 1735920"/>
                  <a:gd name="connsiteX164" fmla="*/ 920485 w 1573754"/>
                  <a:gd name="connsiteY164" fmla="*/ 513210 h 1735920"/>
                  <a:gd name="connsiteX165" fmla="*/ 1367617 w 1573754"/>
                  <a:gd name="connsiteY165" fmla="*/ 513210 h 1735920"/>
                  <a:gd name="connsiteX166" fmla="*/ 1372770 w 1573754"/>
                  <a:gd name="connsiteY166" fmla="*/ 513210 h 1735920"/>
                  <a:gd name="connsiteX167" fmla="*/ 1445294 w 1573754"/>
                  <a:gd name="connsiteY167" fmla="*/ 655329 h 1735920"/>
                  <a:gd name="connsiteX168" fmla="*/ 1298998 w 1573754"/>
                  <a:gd name="connsiteY168" fmla="*/ 659506 h 1735920"/>
                  <a:gd name="connsiteX169" fmla="*/ 1399892 w 1573754"/>
                  <a:gd name="connsiteY169" fmla="*/ 641443 h 1735920"/>
                  <a:gd name="connsiteX170" fmla="*/ 1368485 w 1573754"/>
                  <a:gd name="connsiteY170" fmla="*/ 513210 h 1735920"/>
                  <a:gd name="connsiteX171" fmla="*/ 866675 w 1573754"/>
                  <a:gd name="connsiteY171" fmla="*/ 396260 h 1735920"/>
                  <a:gd name="connsiteX172" fmla="*/ 681649 w 1573754"/>
                  <a:gd name="connsiteY172" fmla="*/ 508654 h 1735920"/>
                  <a:gd name="connsiteX173" fmla="*/ 671722 w 1573754"/>
                  <a:gd name="connsiteY173" fmla="*/ 444809 h 1735920"/>
                  <a:gd name="connsiteX174" fmla="*/ 824853 w 1573754"/>
                  <a:gd name="connsiteY174" fmla="*/ 335833 h 1735920"/>
                  <a:gd name="connsiteX175" fmla="*/ 866675 w 1573754"/>
                  <a:gd name="connsiteY175" fmla="*/ 396315 h 1735920"/>
                  <a:gd name="connsiteX176" fmla="*/ 616448 w 1573754"/>
                  <a:gd name="connsiteY176" fmla="*/ 115386 h 1735920"/>
                  <a:gd name="connsiteX177" fmla="*/ 312411 w 1573754"/>
                  <a:gd name="connsiteY177" fmla="*/ 330354 h 1735920"/>
                  <a:gd name="connsiteX178" fmla="*/ 408748 w 1573754"/>
                  <a:gd name="connsiteY178" fmla="*/ 304968 h 1735920"/>
                  <a:gd name="connsiteX179" fmla="*/ 455127 w 1573754"/>
                  <a:gd name="connsiteY179" fmla="*/ 306053 h 1735920"/>
                  <a:gd name="connsiteX180" fmla="*/ 534811 w 1573754"/>
                  <a:gd name="connsiteY180" fmla="*/ 204074 h 1735920"/>
                  <a:gd name="connsiteX181" fmla="*/ 602887 w 1573754"/>
                  <a:gd name="connsiteY181" fmla="*/ 145654 h 1735920"/>
                  <a:gd name="connsiteX182" fmla="*/ 633426 w 1573754"/>
                  <a:gd name="connsiteY182" fmla="*/ 121624 h 1735920"/>
                  <a:gd name="connsiteX183" fmla="*/ 616502 w 1573754"/>
                  <a:gd name="connsiteY183" fmla="*/ 113975 h 1735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</a:cxnLst>
                <a:rect l="l" t="t" r="r" b="b"/>
                <a:pathLst>
                  <a:path w="1573754" h="1735920">
                    <a:moveTo>
                      <a:pt x="126517" y="1735921"/>
                    </a:moveTo>
                    <a:lnTo>
                      <a:pt x="56163" y="1735921"/>
                    </a:lnTo>
                    <a:cubicBezTo>
                      <a:pt x="54210" y="1731147"/>
                      <a:pt x="52529" y="1726320"/>
                      <a:pt x="51119" y="1721817"/>
                    </a:cubicBezTo>
                    <a:cubicBezTo>
                      <a:pt x="35551" y="1673486"/>
                      <a:pt x="8157" y="1613818"/>
                      <a:pt x="1160" y="1565812"/>
                    </a:cubicBezTo>
                    <a:cubicBezTo>
                      <a:pt x="-9635" y="1494644"/>
                      <a:pt x="57357" y="1490684"/>
                      <a:pt x="100589" y="1459928"/>
                    </a:cubicBezTo>
                    <a:cubicBezTo>
                      <a:pt x="166712" y="1412139"/>
                      <a:pt x="218678" y="1385885"/>
                      <a:pt x="290442" y="1342599"/>
                    </a:cubicBezTo>
                    <a:cubicBezTo>
                      <a:pt x="311923" y="1329960"/>
                      <a:pt x="375985" y="1297685"/>
                      <a:pt x="383091" y="1282713"/>
                    </a:cubicBezTo>
                    <a:cubicBezTo>
                      <a:pt x="397465" y="1253367"/>
                      <a:pt x="358193" y="1211817"/>
                      <a:pt x="347778" y="1188709"/>
                    </a:cubicBezTo>
                    <a:cubicBezTo>
                      <a:pt x="331342" y="1152257"/>
                      <a:pt x="322609" y="1120850"/>
                      <a:pt x="320385" y="1084995"/>
                    </a:cubicBezTo>
                    <a:cubicBezTo>
                      <a:pt x="260771" y="1075393"/>
                      <a:pt x="215315" y="1039484"/>
                      <a:pt x="186999" y="999343"/>
                    </a:cubicBezTo>
                    <a:cubicBezTo>
                      <a:pt x="141489" y="932461"/>
                      <a:pt x="109919" y="808676"/>
                      <a:pt x="149191" y="714618"/>
                    </a:cubicBezTo>
                    <a:cubicBezTo>
                      <a:pt x="152283" y="707240"/>
                      <a:pt x="167580" y="692540"/>
                      <a:pt x="169804" y="680986"/>
                    </a:cubicBezTo>
                    <a:cubicBezTo>
                      <a:pt x="173981" y="658638"/>
                      <a:pt x="162156" y="628967"/>
                      <a:pt x="161071" y="605262"/>
                    </a:cubicBezTo>
                    <a:cubicBezTo>
                      <a:pt x="156514" y="482942"/>
                      <a:pt x="181683" y="377601"/>
                      <a:pt x="264134" y="340552"/>
                    </a:cubicBezTo>
                    <a:cubicBezTo>
                      <a:pt x="297494" y="207492"/>
                      <a:pt x="417048" y="163120"/>
                      <a:pt x="529712" y="97051"/>
                    </a:cubicBezTo>
                    <a:cubicBezTo>
                      <a:pt x="571805" y="72153"/>
                      <a:pt x="618455" y="56314"/>
                      <a:pt x="666461" y="38522"/>
                    </a:cubicBezTo>
                    <a:cubicBezTo>
                      <a:pt x="837926" y="-24780"/>
                      <a:pt x="1102364" y="-12901"/>
                      <a:pt x="1244754" y="95316"/>
                    </a:cubicBezTo>
                    <a:cubicBezTo>
                      <a:pt x="1305236" y="141097"/>
                      <a:pt x="1402116" y="237706"/>
                      <a:pt x="1436832" y="307789"/>
                    </a:cubicBezTo>
                    <a:cubicBezTo>
                      <a:pt x="1528124" y="492598"/>
                      <a:pt x="1521290" y="801625"/>
                      <a:pt x="1457445" y="1026465"/>
                    </a:cubicBezTo>
                    <a:cubicBezTo>
                      <a:pt x="1448711" y="1056679"/>
                      <a:pt x="1436561" y="1101105"/>
                      <a:pt x="1419040" y="1137286"/>
                    </a:cubicBezTo>
                    <a:cubicBezTo>
                      <a:pt x="1406889" y="1162401"/>
                      <a:pt x="1369081" y="1213227"/>
                      <a:pt x="1373855" y="1235575"/>
                    </a:cubicBezTo>
                    <a:cubicBezTo>
                      <a:pt x="1378411" y="1258412"/>
                      <a:pt x="1459777" y="1320359"/>
                      <a:pt x="1477298" y="1336469"/>
                    </a:cubicBezTo>
                    <a:cubicBezTo>
                      <a:pt x="1508596" y="1366900"/>
                      <a:pt x="1568590" y="1407040"/>
                      <a:pt x="1573038" y="1444957"/>
                    </a:cubicBezTo>
                    <a:cubicBezTo>
                      <a:pt x="1578083" y="1485314"/>
                      <a:pt x="1555246" y="1541511"/>
                      <a:pt x="1543367" y="1580566"/>
                    </a:cubicBezTo>
                    <a:cubicBezTo>
                      <a:pt x="1527799" y="1632803"/>
                      <a:pt x="1511960" y="1684769"/>
                      <a:pt x="1496229" y="1734782"/>
                    </a:cubicBezTo>
                    <a:lnTo>
                      <a:pt x="126517" y="1734782"/>
                    </a:lnTo>
                    <a:close/>
                    <a:moveTo>
                      <a:pt x="929760" y="1479944"/>
                    </a:moveTo>
                    <a:cubicBezTo>
                      <a:pt x="890488" y="1458192"/>
                      <a:pt x="831416" y="1435030"/>
                      <a:pt x="780264" y="1425103"/>
                    </a:cubicBezTo>
                    <a:cubicBezTo>
                      <a:pt x="717558" y="1413224"/>
                      <a:pt x="724068" y="1511026"/>
                      <a:pt x="726020" y="1569175"/>
                    </a:cubicBezTo>
                    <a:cubicBezTo>
                      <a:pt x="728244" y="1615825"/>
                      <a:pt x="752275" y="1664427"/>
                      <a:pt x="763069" y="1695455"/>
                    </a:cubicBezTo>
                    <a:cubicBezTo>
                      <a:pt x="768439" y="1709612"/>
                      <a:pt x="769578" y="1725180"/>
                      <a:pt x="781729" y="1728001"/>
                    </a:cubicBezTo>
                    <a:cubicBezTo>
                      <a:pt x="803209" y="1732775"/>
                      <a:pt x="874974" y="1704188"/>
                      <a:pt x="895587" y="1693231"/>
                    </a:cubicBezTo>
                    <a:cubicBezTo>
                      <a:pt x="938819" y="1669526"/>
                      <a:pt x="972396" y="1632206"/>
                      <a:pt x="1009445" y="1607363"/>
                    </a:cubicBezTo>
                    <a:cubicBezTo>
                      <a:pt x="1010584" y="1594941"/>
                      <a:pt x="1010584" y="1582790"/>
                      <a:pt x="1011669" y="1570640"/>
                    </a:cubicBezTo>
                    <a:cubicBezTo>
                      <a:pt x="989971" y="1559845"/>
                      <a:pt x="965073" y="1551980"/>
                      <a:pt x="932310" y="1550624"/>
                    </a:cubicBezTo>
                    <a:cubicBezTo>
                      <a:pt x="954875" y="1539558"/>
                      <a:pt x="986554" y="1539558"/>
                      <a:pt x="1007166" y="1526539"/>
                    </a:cubicBezTo>
                    <a:lnTo>
                      <a:pt x="1008251" y="1512436"/>
                    </a:lnTo>
                    <a:cubicBezTo>
                      <a:pt x="972396" y="1510483"/>
                      <a:pt x="958564" y="1494047"/>
                      <a:pt x="934534" y="1481137"/>
                    </a:cubicBezTo>
                    <a:close/>
                    <a:moveTo>
                      <a:pt x="1469107" y="1692146"/>
                    </a:moveTo>
                    <a:cubicBezTo>
                      <a:pt x="1482939" y="1647449"/>
                      <a:pt x="1494764" y="1604000"/>
                      <a:pt x="1502684" y="1565595"/>
                    </a:cubicBezTo>
                    <a:cubicBezTo>
                      <a:pt x="1506969" y="1544603"/>
                      <a:pt x="1518252" y="1499201"/>
                      <a:pt x="1515431" y="1480541"/>
                    </a:cubicBezTo>
                    <a:cubicBezTo>
                      <a:pt x="1511254" y="1447181"/>
                      <a:pt x="1466015" y="1422608"/>
                      <a:pt x="1442799" y="1401996"/>
                    </a:cubicBezTo>
                    <a:cubicBezTo>
                      <a:pt x="1400705" y="1363808"/>
                      <a:pt x="1374180" y="1331316"/>
                      <a:pt x="1330134" y="1295461"/>
                    </a:cubicBezTo>
                    <a:cubicBezTo>
                      <a:pt x="1312071" y="1322583"/>
                      <a:pt x="1273558" y="1340103"/>
                      <a:pt x="1258912" y="1361584"/>
                    </a:cubicBezTo>
                    <a:cubicBezTo>
                      <a:pt x="1363765" y="1311897"/>
                      <a:pt x="1382642" y="1551437"/>
                      <a:pt x="1341417" y="1628626"/>
                    </a:cubicBezTo>
                    <a:cubicBezTo>
                      <a:pt x="1347926" y="1652331"/>
                      <a:pt x="1369678" y="1661118"/>
                      <a:pt x="1378737" y="1681731"/>
                    </a:cubicBezTo>
                    <a:lnTo>
                      <a:pt x="1372499" y="1693882"/>
                    </a:lnTo>
                    <a:lnTo>
                      <a:pt x="1465744" y="1693882"/>
                    </a:lnTo>
                    <a:cubicBezTo>
                      <a:pt x="1466557" y="1693882"/>
                      <a:pt x="1467968" y="1693882"/>
                      <a:pt x="1468836" y="1694750"/>
                    </a:cubicBezTo>
                    <a:close/>
                    <a:moveTo>
                      <a:pt x="989049" y="1691278"/>
                    </a:moveTo>
                    <a:cubicBezTo>
                      <a:pt x="985360" y="1685908"/>
                      <a:pt x="981672" y="1681351"/>
                      <a:pt x="978254" y="1676307"/>
                    </a:cubicBezTo>
                    <a:lnTo>
                      <a:pt x="956557" y="1690139"/>
                    </a:lnTo>
                    <a:lnTo>
                      <a:pt x="989049" y="1690139"/>
                    </a:lnTo>
                    <a:close/>
                    <a:moveTo>
                      <a:pt x="1189317" y="1691278"/>
                    </a:moveTo>
                    <a:cubicBezTo>
                      <a:pt x="1189914" y="1676307"/>
                      <a:pt x="1190782" y="1662149"/>
                      <a:pt x="1191650" y="1648046"/>
                    </a:cubicBezTo>
                    <a:cubicBezTo>
                      <a:pt x="1153191" y="1649998"/>
                      <a:pt x="1131981" y="1613330"/>
                      <a:pt x="1105131" y="1609912"/>
                    </a:cubicBezTo>
                    <a:cubicBezTo>
                      <a:pt x="1081697" y="1606820"/>
                      <a:pt x="1061681" y="1635895"/>
                      <a:pt x="1031413" y="1624016"/>
                    </a:cubicBezTo>
                    <a:cubicBezTo>
                      <a:pt x="1024307" y="1631664"/>
                      <a:pt x="1018124" y="1640452"/>
                      <a:pt x="1010801" y="1646961"/>
                    </a:cubicBezTo>
                    <a:cubicBezTo>
                      <a:pt x="1021812" y="1659925"/>
                      <a:pt x="1032010" y="1674083"/>
                      <a:pt x="1041340" y="1689054"/>
                    </a:cubicBezTo>
                    <a:lnTo>
                      <a:pt x="1100357" y="1689054"/>
                    </a:lnTo>
                    <a:cubicBezTo>
                      <a:pt x="1101496" y="1677175"/>
                      <a:pt x="1110284" y="1668387"/>
                      <a:pt x="1122109" y="1668387"/>
                    </a:cubicBezTo>
                    <a:cubicBezTo>
                      <a:pt x="1133934" y="1668387"/>
                      <a:pt x="1142722" y="1677229"/>
                      <a:pt x="1142722" y="1688186"/>
                    </a:cubicBezTo>
                    <a:lnTo>
                      <a:pt x="1190456" y="1688186"/>
                    </a:lnTo>
                    <a:close/>
                    <a:moveTo>
                      <a:pt x="1342502" y="1691278"/>
                    </a:moveTo>
                    <a:cubicBezTo>
                      <a:pt x="1319882" y="1656508"/>
                      <a:pt x="1274100" y="1626240"/>
                      <a:pt x="1220996" y="1651138"/>
                    </a:cubicBezTo>
                    <a:lnTo>
                      <a:pt x="1218772" y="1690139"/>
                    </a:lnTo>
                    <a:lnTo>
                      <a:pt x="1342502" y="1690139"/>
                    </a:lnTo>
                    <a:close/>
                    <a:moveTo>
                      <a:pt x="727160" y="1691278"/>
                    </a:moveTo>
                    <a:lnTo>
                      <a:pt x="719511" y="1666380"/>
                    </a:lnTo>
                    <a:cubicBezTo>
                      <a:pt x="703184" y="1614089"/>
                      <a:pt x="693528" y="1575088"/>
                      <a:pt x="690165" y="1544874"/>
                    </a:cubicBezTo>
                    <a:cubicBezTo>
                      <a:pt x="624042" y="1513250"/>
                      <a:pt x="554556" y="1481897"/>
                      <a:pt x="498359" y="1441811"/>
                    </a:cubicBezTo>
                    <a:cubicBezTo>
                      <a:pt x="487293" y="1434162"/>
                      <a:pt x="418078" y="1344009"/>
                      <a:pt x="409345" y="1347426"/>
                    </a:cubicBezTo>
                    <a:cubicBezTo>
                      <a:pt x="283336" y="1396300"/>
                      <a:pt x="166387" y="1481897"/>
                      <a:pt x="61045" y="1563263"/>
                    </a:cubicBezTo>
                    <a:cubicBezTo>
                      <a:pt x="79705" y="1603403"/>
                      <a:pt x="95761" y="1645767"/>
                      <a:pt x="111004" y="1689054"/>
                    </a:cubicBezTo>
                    <a:lnTo>
                      <a:pt x="726075" y="1689054"/>
                    </a:lnTo>
                    <a:close/>
                    <a:moveTo>
                      <a:pt x="1324710" y="1538473"/>
                    </a:moveTo>
                    <a:cubicBezTo>
                      <a:pt x="1322703" y="1501425"/>
                      <a:pt x="1312776" y="1425700"/>
                      <a:pt x="1290211" y="1412682"/>
                    </a:cubicBezTo>
                    <a:cubicBezTo>
                      <a:pt x="1242476" y="1384475"/>
                      <a:pt x="1156554" y="1468932"/>
                      <a:pt x="1120699" y="1480812"/>
                    </a:cubicBezTo>
                    <a:cubicBezTo>
                      <a:pt x="1124116" y="1491498"/>
                      <a:pt x="1130625" y="1500285"/>
                      <a:pt x="1131764" y="1515528"/>
                    </a:cubicBezTo>
                    <a:cubicBezTo>
                      <a:pt x="1152377" y="1510158"/>
                      <a:pt x="1178360" y="1513575"/>
                      <a:pt x="1196694" y="1522308"/>
                    </a:cubicBezTo>
                    <a:cubicBezTo>
                      <a:pt x="1174943" y="1524261"/>
                      <a:pt x="1151184" y="1524261"/>
                      <a:pt x="1137080" y="1534188"/>
                    </a:cubicBezTo>
                    <a:cubicBezTo>
                      <a:pt x="1131710" y="1548020"/>
                      <a:pt x="1138165" y="1568687"/>
                      <a:pt x="1134748" y="1589300"/>
                    </a:cubicBezTo>
                    <a:cubicBezTo>
                      <a:pt x="1184815" y="1603674"/>
                      <a:pt x="1243236" y="1611268"/>
                      <a:pt x="1307406" y="1613330"/>
                    </a:cubicBezTo>
                    <a:cubicBezTo>
                      <a:pt x="1319285" y="1596894"/>
                      <a:pt x="1323842" y="1566680"/>
                      <a:pt x="1322649" y="1535056"/>
                    </a:cubicBezTo>
                    <a:close/>
                    <a:moveTo>
                      <a:pt x="1029732" y="1512436"/>
                    </a:moveTo>
                    <a:cubicBezTo>
                      <a:pt x="1026314" y="1539558"/>
                      <a:pt x="1032824" y="1549485"/>
                      <a:pt x="1038248" y="1580566"/>
                    </a:cubicBezTo>
                    <a:cubicBezTo>
                      <a:pt x="1129432" y="1608773"/>
                      <a:pt x="1113105" y="1454775"/>
                      <a:pt x="1028647" y="1511351"/>
                    </a:cubicBezTo>
                    <a:close/>
                    <a:moveTo>
                      <a:pt x="552603" y="1410458"/>
                    </a:moveTo>
                    <a:cubicBezTo>
                      <a:pt x="520057" y="1443492"/>
                      <a:pt x="644383" y="1488732"/>
                      <a:pt x="683656" y="1490955"/>
                    </a:cubicBezTo>
                    <a:cubicBezTo>
                      <a:pt x="683656" y="1470072"/>
                      <a:pt x="695535" y="1450327"/>
                      <a:pt x="693583" y="1435356"/>
                    </a:cubicBezTo>
                    <a:cubicBezTo>
                      <a:pt x="646662" y="1426893"/>
                      <a:pt x="584824" y="1432535"/>
                      <a:pt x="552928" y="1410186"/>
                    </a:cubicBezTo>
                    <a:close/>
                    <a:moveTo>
                      <a:pt x="954875" y="1426026"/>
                    </a:moveTo>
                    <a:cubicBezTo>
                      <a:pt x="954875" y="1429118"/>
                      <a:pt x="950698" y="1427978"/>
                      <a:pt x="950102" y="1430528"/>
                    </a:cubicBezTo>
                    <a:cubicBezTo>
                      <a:pt x="992195" y="1463291"/>
                      <a:pt x="1023494" y="1470072"/>
                      <a:pt x="1080558" y="1467576"/>
                    </a:cubicBezTo>
                    <a:cubicBezTo>
                      <a:pt x="1105999" y="1448645"/>
                      <a:pt x="1128889" y="1426948"/>
                      <a:pt x="1156011" y="1409047"/>
                    </a:cubicBezTo>
                    <a:cubicBezTo>
                      <a:pt x="1094173" y="1414472"/>
                      <a:pt x="1016225" y="1453148"/>
                      <a:pt x="955146" y="1425754"/>
                    </a:cubicBezTo>
                    <a:close/>
                    <a:moveTo>
                      <a:pt x="1202336" y="143918"/>
                    </a:moveTo>
                    <a:cubicBezTo>
                      <a:pt x="1086254" y="78392"/>
                      <a:pt x="887667" y="28921"/>
                      <a:pt x="763015" y="91139"/>
                    </a:cubicBezTo>
                    <a:cubicBezTo>
                      <a:pt x="662989" y="141097"/>
                      <a:pt x="526240" y="224199"/>
                      <a:pt x="480784" y="329324"/>
                    </a:cubicBezTo>
                    <a:cubicBezTo>
                      <a:pt x="524233" y="430434"/>
                      <a:pt x="468850" y="523354"/>
                      <a:pt x="464674" y="626200"/>
                    </a:cubicBezTo>
                    <a:cubicBezTo>
                      <a:pt x="463209" y="681041"/>
                      <a:pt x="490656" y="729046"/>
                      <a:pt x="492935" y="788660"/>
                    </a:cubicBezTo>
                    <a:cubicBezTo>
                      <a:pt x="478180" y="812962"/>
                      <a:pt x="432995" y="816054"/>
                      <a:pt x="401642" y="814426"/>
                    </a:cubicBezTo>
                    <a:cubicBezTo>
                      <a:pt x="391173" y="761538"/>
                      <a:pt x="372513" y="702250"/>
                      <a:pt x="318053" y="696337"/>
                    </a:cubicBezTo>
                    <a:cubicBezTo>
                      <a:pt x="241189" y="688147"/>
                      <a:pt x="184667" y="751720"/>
                      <a:pt x="181304" y="818115"/>
                    </a:cubicBezTo>
                    <a:cubicBezTo>
                      <a:pt x="177018" y="896389"/>
                      <a:pt x="241786" y="1025489"/>
                      <a:pt x="332156" y="1016701"/>
                    </a:cubicBezTo>
                    <a:cubicBezTo>
                      <a:pt x="367469" y="1013284"/>
                      <a:pt x="376202" y="977700"/>
                      <a:pt x="414607" y="977700"/>
                    </a:cubicBezTo>
                    <a:cubicBezTo>
                      <a:pt x="435273" y="1018926"/>
                      <a:pt x="382440" y="1031944"/>
                      <a:pt x="376799" y="1061019"/>
                    </a:cubicBezTo>
                    <a:cubicBezTo>
                      <a:pt x="375659" y="1068613"/>
                      <a:pt x="381084" y="1098067"/>
                      <a:pt x="384447" y="1112171"/>
                    </a:cubicBezTo>
                    <a:cubicBezTo>
                      <a:pt x="401100" y="1180247"/>
                      <a:pt x="438094" y="1268122"/>
                      <a:pt x="474275" y="1320413"/>
                    </a:cubicBezTo>
                    <a:cubicBezTo>
                      <a:pt x="520274" y="1385343"/>
                      <a:pt x="610698" y="1396408"/>
                      <a:pt x="707903" y="1402918"/>
                    </a:cubicBezTo>
                    <a:cubicBezTo>
                      <a:pt x="725098" y="1365001"/>
                      <a:pt x="789269" y="1368147"/>
                      <a:pt x="831362" y="1378020"/>
                    </a:cubicBezTo>
                    <a:cubicBezTo>
                      <a:pt x="781403" y="1358221"/>
                      <a:pt x="734754" y="1309618"/>
                      <a:pt x="695752" y="1267308"/>
                    </a:cubicBezTo>
                    <a:cubicBezTo>
                      <a:pt x="651110" y="1218434"/>
                      <a:pt x="606793" y="1165275"/>
                      <a:pt x="604460" y="1102244"/>
                    </a:cubicBezTo>
                    <a:cubicBezTo>
                      <a:pt x="688158" y="1218380"/>
                      <a:pt x="756180" y="1319220"/>
                      <a:pt x="908226" y="1370371"/>
                    </a:cubicBezTo>
                    <a:cubicBezTo>
                      <a:pt x="1023222" y="1408288"/>
                      <a:pt x="1157693" y="1351983"/>
                      <a:pt x="1245568" y="1290145"/>
                    </a:cubicBezTo>
                    <a:cubicBezTo>
                      <a:pt x="1282508" y="1264162"/>
                      <a:pt x="1304314" y="1222882"/>
                      <a:pt x="1330351" y="1185942"/>
                    </a:cubicBezTo>
                    <a:cubicBezTo>
                      <a:pt x="1427773" y="1046047"/>
                      <a:pt x="1473555" y="845508"/>
                      <a:pt x="1463628" y="651098"/>
                    </a:cubicBezTo>
                    <a:cubicBezTo>
                      <a:pt x="1459451" y="570871"/>
                      <a:pt x="1459451" y="490590"/>
                      <a:pt x="1432330" y="437540"/>
                    </a:cubicBezTo>
                    <a:cubicBezTo>
                      <a:pt x="1404068" y="381072"/>
                      <a:pt x="1309684" y="331005"/>
                      <a:pt x="1253162" y="381072"/>
                    </a:cubicBezTo>
                    <a:cubicBezTo>
                      <a:pt x="1242476" y="325689"/>
                      <a:pt x="1298673" y="292058"/>
                      <a:pt x="1365067" y="311586"/>
                    </a:cubicBezTo>
                    <a:cubicBezTo>
                      <a:pt x="1317333" y="249694"/>
                      <a:pt x="1268459" y="177061"/>
                      <a:pt x="1201197" y="139253"/>
                    </a:cubicBezTo>
                    <a:close/>
                    <a:moveTo>
                      <a:pt x="901174" y="1077400"/>
                    </a:moveTo>
                    <a:cubicBezTo>
                      <a:pt x="945491" y="1189197"/>
                      <a:pt x="1098405" y="1175961"/>
                      <a:pt x="1227234" y="1173141"/>
                    </a:cubicBezTo>
                    <a:cubicBezTo>
                      <a:pt x="1220996" y="1187244"/>
                      <a:pt x="1208574" y="1204439"/>
                      <a:pt x="1193331" y="1210406"/>
                    </a:cubicBezTo>
                    <a:cubicBezTo>
                      <a:pt x="1152377" y="1227113"/>
                      <a:pt x="1038248" y="1239861"/>
                      <a:pt x="980912" y="1209593"/>
                    </a:cubicBezTo>
                    <a:cubicBezTo>
                      <a:pt x="944460" y="1189794"/>
                      <a:pt x="921244" y="1146290"/>
                      <a:pt x="901228" y="1120850"/>
                    </a:cubicBezTo>
                    <a:cubicBezTo>
                      <a:pt x="891301" y="1108428"/>
                      <a:pt x="843892" y="1076804"/>
                      <a:pt x="900360" y="1076804"/>
                    </a:cubicBezTo>
                    <a:close/>
                    <a:moveTo>
                      <a:pt x="913053" y="1014315"/>
                    </a:moveTo>
                    <a:cubicBezTo>
                      <a:pt x="977766" y="1047946"/>
                      <a:pt x="1095313" y="1051906"/>
                      <a:pt x="1182916" y="1049085"/>
                    </a:cubicBezTo>
                    <a:cubicBezTo>
                      <a:pt x="1187690" y="1068559"/>
                      <a:pt x="1187690" y="1092046"/>
                      <a:pt x="1187961" y="1115208"/>
                    </a:cubicBezTo>
                    <a:cubicBezTo>
                      <a:pt x="1075785" y="1121121"/>
                      <a:pt x="942996" y="1093131"/>
                      <a:pt x="913324" y="1014315"/>
                    </a:cubicBezTo>
                    <a:close/>
                    <a:moveTo>
                      <a:pt x="1395878" y="972222"/>
                    </a:moveTo>
                    <a:cubicBezTo>
                      <a:pt x="1361650" y="1037260"/>
                      <a:pt x="1313047" y="1109296"/>
                      <a:pt x="1212262" y="1111520"/>
                    </a:cubicBezTo>
                    <a:cubicBezTo>
                      <a:pt x="1210527" y="1091178"/>
                      <a:pt x="1209170" y="1058415"/>
                      <a:pt x="1212262" y="1046264"/>
                    </a:cubicBezTo>
                    <a:cubicBezTo>
                      <a:pt x="1289072" y="1038616"/>
                      <a:pt x="1337077" y="999343"/>
                      <a:pt x="1396203" y="972493"/>
                    </a:cubicBezTo>
                    <a:close/>
                    <a:moveTo>
                      <a:pt x="1348957" y="923945"/>
                    </a:moveTo>
                    <a:cubicBezTo>
                      <a:pt x="1275239" y="971733"/>
                      <a:pt x="1193006" y="1023374"/>
                      <a:pt x="1072367" y="1011548"/>
                    </a:cubicBezTo>
                    <a:cubicBezTo>
                      <a:pt x="1046981" y="988983"/>
                      <a:pt x="1037380" y="938916"/>
                      <a:pt x="1062224" y="905881"/>
                    </a:cubicBezTo>
                    <a:cubicBezTo>
                      <a:pt x="1075188" y="928827"/>
                      <a:pt x="1066401" y="970052"/>
                      <a:pt x="1103449" y="975964"/>
                    </a:cubicBezTo>
                    <a:cubicBezTo>
                      <a:pt x="1171796" y="988115"/>
                      <a:pt x="1250938" y="934142"/>
                      <a:pt x="1300897" y="915211"/>
                    </a:cubicBezTo>
                    <a:cubicBezTo>
                      <a:pt x="1331111" y="863788"/>
                      <a:pt x="1297479" y="844911"/>
                      <a:pt x="1270466" y="811877"/>
                    </a:cubicBezTo>
                    <a:cubicBezTo>
                      <a:pt x="1213890" y="744343"/>
                      <a:pt x="1138165" y="659831"/>
                      <a:pt x="1140227" y="557853"/>
                    </a:cubicBezTo>
                    <a:cubicBezTo>
                      <a:pt x="1162792" y="541742"/>
                      <a:pt x="1165341" y="583022"/>
                      <a:pt x="1168433" y="590345"/>
                    </a:cubicBezTo>
                    <a:cubicBezTo>
                      <a:pt x="1197888" y="659831"/>
                      <a:pt x="1271551" y="747706"/>
                      <a:pt x="1325795" y="807320"/>
                    </a:cubicBezTo>
                    <a:cubicBezTo>
                      <a:pt x="1338813" y="822563"/>
                      <a:pt x="1360565" y="835581"/>
                      <a:pt x="1362518" y="845508"/>
                    </a:cubicBezTo>
                    <a:cubicBezTo>
                      <a:pt x="1369298" y="873444"/>
                      <a:pt x="1344129" y="907075"/>
                      <a:pt x="1347546" y="925735"/>
                    </a:cubicBezTo>
                    <a:close/>
                    <a:moveTo>
                      <a:pt x="376853" y="875125"/>
                    </a:moveTo>
                    <a:cubicBezTo>
                      <a:pt x="354287" y="861835"/>
                      <a:pt x="348592" y="803577"/>
                      <a:pt x="321470" y="802221"/>
                    </a:cubicBezTo>
                    <a:cubicBezTo>
                      <a:pt x="282794" y="799997"/>
                      <a:pt x="289846" y="877946"/>
                      <a:pt x="289846" y="923456"/>
                    </a:cubicBezTo>
                    <a:cubicBezTo>
                      <a:pt x="262995" y="899752"/>
                      <a:pt x="258439" y="824787"/>
                      <a:pt x="277966" y="786979"/>
                    </a:cubicBezTo>
                    <a:cubicBezTo>
                      <a:pt x="255618" y="775967"/>
                      <a:pt x="245800" y="798858"/>
                      <a:pt x="233324" y="807320"/>
                    </a:cubicBezTo>
                    <a:cubicBezTo>
                      <a:pt x="249109" y="692323"/>
                      <a:pt x="402564" y="754541"/>
                      <a:pt x="377124" y="876807"/>
                    </a:cubicBezTo>
                    <a:close/>
                    <a:moveTo>
                      <a:pt x="259903" y="433472"/>
                    </a:moveTo>
                    <a:cubicBezTo>
                      <a:pt x="210161" y="488312"/>
                      <a:pt x="220902" y="590833"/>
                      <a:pt x="226543" y="664334"/>
                    </a:cubicBezTo>
                    <a:cubicBezTo>
                      <a:pt x="316642" y="607486"/>
                      <a:pt x="436141" y="668510"/>
                      <a:pt x="435056" y="765173"/>
                    </a:cubicBezTo>
                    <a:cubicBezTo>
                      <a:pt x="478235" y="764034"/>
                      <a:pt x="451113" y="711200"/>
                      <a:pt x="443519" y="677298"/>
                    </a:cubicBezTo>
                    <a:cubicBezTo>
                      <a:pt x="417753" y="566586"/>
                      <a:pt x="486208" y="446816"/>
                      <a:pt x="446339" y="345325"/>
                    </a:cubicBezTo>
                    <a:cubicBezTo>
                      <a:pt x="369476" y="351238"/>
                      <a:pt x="306173" y="382645"/>
                      <a:pt x="259903" y="432929"/>
                    </a:cubicBezTo>
                    <a:close/>
                    <a:moveTo>
                      <a:pt x="919562" y="513970"/>
                    </a:moveTo>
                    <a:cubicBezTo>
                      <a:pt x="941640" y="554707"/>
                      <a:pt x="948637" y="597071"/>
                      <a:pt x="980316" y="627610"/>
                    </a:cubicBezTo>
                    <a:cubicBezTo>
                      <a:pt x="994148" y="641443"/>
                      <a:pt x="1021541" y="658421"/>
                      <a:pt x="1008251" y="696554"/>
                    </a:cubicBezTo>
                    <a:cubicBezTo>
                      <a:pt x="1004942" y="705288"/>
                      <a:pt x="981726" y="724815"/>
                      <a:pt x="968490" y="729046"/>
                    </a:cubicBezTo>
                    <a:cubicBezTo>
                      <a:pt x="919617" y="743150"/>
                      <a:pt x="805488" y="731270"/>
                      <a:pt x="843892" y="670626"/>
                    </a:cubicBezTo>
                    <a:cubicBezTo>
                      <a:pt x="884630" y="671439"/>
                      <a:pt x="938873" y="696609"/>
                      <a:pt x="969087" y="667208"/>
                    </a:cubicBezTo>
                    <a:cubicBezTo>
                      <a:pt x="946467" y="629292"/>
                      <a:pt x="905242" y="556388"/>
                      <a:pt x="920485" y="513210"/>
                    </a:cubicBezTo>
                    <a:close/>
                    <a:moveTo>
                      <a:pt x="1367617" y="513210"/>
                    </a:moveTo>
                    <a:lnTo>
                      <a:pt x="1372770" y="513210"/>
                    </a:lnTo>
                    <a:cubicBezTo>
                      <a:pt x="1396474" y="561541"/>
                      <a:pt x="1415948" y="612639"/>
                      <a:pt x="1445294" y="655329"/>
                    </a:cubicBezTo>
                    <a:cubicBezTo>
                      <a:pt x="1425820" y="700840"/>
                      <a:pt x="1296720" y="741468"/>
                      <a:pt x="1298998" y="659506"/>
                    </a:cubicBezTo>
                    <a:cubicBezTo>
                      <a:pt x="1327259" y="647084"/>
                      <a:pt x="1374994" y="656956"/>
                      <a:pt x="1399892" y="641443"/>
                    </a:cubicBezTo>
                    <a:cubicBezTo>
                      <a:pt x="1386005" y="601085"/>
                      <a:pt x="1365122" y="568539"/>
                      <a:pt x="1368485" y="513210"/>
                    </a:cubicBezTo>
                    <a:close/>
                    <a:moveTo>
                      <a:pt x="866675" y="396260"/>
                    </a:moveTo>
                    <a:cubicBezTo>
                      <a:pt x="763883" y="372447"/>
                      <a:pt x="712460" y="439167"/>
                      <a:pt x="681649" y="508654"/>
                    </a:cubicBezTo>
                    <a:cubicBezTo>
                      <a:pt x="653659" y="501927"/>
                      <a:pt x="664671" y="464011"/>
                      <a:pt x="671722" y="444809"/>
                    </a:cubicBezTo>
                    <a:cubicBezTo>
                      <a:pt x="690111" y="393982"/>
                      <a:pt x="764371" y="326774"/>
                      <a:pt x="824853" y="335833"/>
                    </a:cubicBezTo>
                    <a:cubicBezTo>
                      <a:pt x="850890" y="340010"/>
                      <a:pt x="886474" y="363768"/>
                      <a:pt x="866675" y="396315"/>
                    </a:cubicBezTo>
                    <a:close/>
                    <a:moveTo>
                      <a:pt x="616448" y="115386"/>
                    </a:moveTo>
                    <a:cubicBezTo>
                      <a:pt x="503404" y="147010"/>
                      <a:pt x="358735" y="228918"/>
                      <a:pt x="312411" y="330354"/>
                    </a:cubicBezTo>
                    <a:cubicBezTo>
                      <a:pt x="348375" y="325309"/>
                      <a:pt x="373164" y="307192"/>
                      <a:pt x="408748" y="304968"/>
                    </a:cubicBezTo>
                    <a:cubicBezTo>
                      <a:pt x="422363" y="303829"/>
                      <a:pt x="439559" y="310338"/>
                      <a:pt x="455127" y="306053"/>
                    </a:cubicBezTo>
                    <a:cubicBezTo>
                      <a:pt x="485937" y="298459"/>
                      <a:pt x="511595" y="228972"/>
                      <a:pt x="534811" y="204074"/>
                    </a:cubicBezTo>
                    <a:cubicBezTo>
                      <a:pt x="557376" y="179285"/>
                      <a:pt x="584227" y="168219"/>
                      <a:pt x="602887" y="145654"/>
                    </a:cubicBezTo>
                    <a:cubicBezTo>
                      <a:pt x="614766" y="139145"/>
                      <a:pt x="632233" y="140284"/>
                      <a:pt x="633426" y="121624"/>
                    </a:cubicBezTo>
                    <a:cubicBezTo>
                      <a:pt x="628056" y="116199"/>
                      <a:pt x="622415" y="112023"/>
                      <a:pt x="616502" y="113975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5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/>
              </a:p>
            </p:txBody>
          </p:sp>
        </p:grpSp>
        <p:sp>
          <p:nvSpPr>
            <p:cNvPr id="1096" name="文字方塊 1095">
              <a:extLst>
                <a:ext uri="{FF2B5EF4-FFF2-40B4-BE49-F238E27FC236}">
                  <a16:creationId xmlns:a16="http://schemas.microsoft.com/office/drawing/2014/main" id="{73F2DB05-D346-6998-9848-EBA1923CCB2C}"/>
                </a:ext>
              </a:extLst>
            </p:cNvPr>
            <p:cNvSpPr txBox="1"/>
            <p:nvPr/>
          </p:nvSpPr>
          <p:spPr>
            <a:xfrm>
              <a:off x="3767219" y="6016011"/>
              <a:ext cx="1276965" cy="19448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05000"/>
                </a:lnSpc>
                <a:spcBef>
                  <a:spcPts val="1000"/>
                </a:spcBef>
              </a:pPr>
              <a:endParaRPr lang="zh-TW" altLang="en-US" sz="1200" dirty="0" err="1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  <p:cxnSp>
          <p:nvCxnSpPr>
            <p:cNvPr id="1097" name="接點: 肘形 1096">
              <a:extLst>
                <a:ext uri="{FF2B5EF4-FFF2-40B4-BE49-F238E27FC236}">
                  <a16:creationId xmlns:a16="http://schemas.microsoft.com/office/drawing/2014/main" id="{E6887C07-B680-3F47-22DE-25E364287B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81517" y="6187463"/>
              <a:ext cx="356514" cy="344480"/>
            </a:xfrm>
            <a:prstGeom prst="bentConnector3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8" name="群組 1097">
              <a:extLst>
                <a:ext uri="{FF2B5EF4-FFF2-40B4-BE49-F238E27FC236}">
                  <a16:creationId xmlns:a16="http://schemas.microsoft.com/office/drawing/2014/main" id="{A190AE51-1B04-FCCD-C297-FC2D5082CD7C}"/>
                </a:ext>
              </a:extLst>
            </p:cNvPr>
            <p:cNvGrpSpPr/>
            <p:nvPr/>
          </p:nvGrpSpPr>
          <p:grpSpPr>
            <a:xfrm>
              <a:off x="3404177" y="6592586"/>
              <a:ext cx="937818" cy="971381"/>
              <a:chOff x="2721902" y="6894580"/>
              <a:chExt cx="937818" cy="971381"/>
            </a:xfrm>
          </p:grpSpPr>
          <p:sp>
            <p:nvSpPr>
              <p:cNvPr id="1100" name="椭圆 80">
                <a:extLst>
                  <a:ext uri="{FF2B5EF4-FFF2-40B4-BE49-F238E27FC236}">
                    <a16:creationId xmlns:a16="http://schemas.microsoft.com/office/drawing/2014/main" id="{5ED92CC9-2C09-DE8F-7E2F-8818EFB9CFDD}"/>
                  </a:ext>
                </a:extLst>
              </p:cNvPr>
              <p:cNvSpPr/>
              <p:nvPr/>
            </p:nvSpPr>
            <p:spPr>
              <a:xfrm>
                <a:off x="2788920" y="6995160"/>
                <a:ext cx="870800" cy="870801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  <a:prstDash val="sysDash"/>
              </a:ln>
              <a:effectLst>
                <a:outerShdw blurRad="342900" algn="ctr" rotWithShape="0">
                  <a:srgbClr val="002FA7">
                    <a:alpha val="1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1101" name="椭圆 80">
                <a:extLst>
                  <a:ext uri="{FF2B5EF4-FFF2-40B4-BE49-F238E27FC236}">
                    <a16:creationId xmlns:a16="http://schemas.microsoft.com/office/drawing/2014/main" id="{EF112F10-057B-4BF0-D1E8-1AF959085884}"/>
                  </a:ext>
                </a:extLst>
              </p:cNvPr>
              <p:cNvSpPr/>
              <p:nvPr/>
            </p:nvSpPr>
            <p:spPr>
              <a:xfrm>
                <a:off x="2743200" y="6947319"/>
                <a:ext cx="870800" cy="870801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  <a:prstDash val="sysDash"/>
              </a:ln>
              <a:effectLst>
                <a:outerShdw blurRad="342900" algn="ctr" rotWithShape="0">
                  <a:srgbClr val="002FA7">
                    <a:alpha val="1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grpSp>
            <p:nvGrpSpPr>
              <p:cNvPr id="1102" name="群組 1101">
                <a:extLst>
                  <a:ext uri="{FF2B5EF4-FFF2-40B4-BE49-F238E27FC236}">
                    <a16:creationId xmlns:a16="http://schemas.microsoft.com/office/drawing/2014/main" id="{6E8EAA32-38B4-5B40-AF09-F270097AC318}"/>
                  </a:ext>
                </a:extLst>
              </p:cNvPr>
              <p:cNvGrpSpPr/>
              <p:nvPr/>
            </p:nvGrpSpPr>
            <p:grpSpPr>
              <a:xfrm>
                <a:off x="2721902" y="6894580"/>
                <a:ext cx="870800" cy="870801"/>
                <a:chOff x="2948764" y="6535839"/>
                <a:chExt cx="870800" cy="870801"/>
              </a:xfrm>
            </p:grpSpPr>
            <p:grpSp>
              <p:nvGrpSpPr>
                <p:cNvPr id="1103" name="组合 85">
                  <a:extLst>
                    <a:ext uri="{FF2B5EF4-FFF2-40B4-BE49-F238E27FC236}">
                      <a16:creationId xmlns:a16="http://schemas.microsoft.com/office/drawing/2014/main" id="{B86117A7-18D2-5893-AFD6-1E45299FF299}"/>
                    </a:ext>
                  </a:extLst>
                </p:cNvPr>
                <p:cNvGrpSpPr/>
                <p:nvPr/>
              </p:nvGrpSpPr>
              <p:grpSpPr>
                <a:xfrm>
                  <a:off x="2948764" y="6535839"/>
                  <a:ext cx="870800" cy="870801"/>
                  <a:chOff x="1811898" y="6386733"/>
                  <a:chExt cx="870800" cy="870800"/>
                </a:xfrm>
              </p:grpSpPr>
              <p:sp>
                <p:nvSpPr>
                  <p:cNvPr id="1105" name="椭圆 80">
                    <a:extLst>
                      <a:ext uri="{FF2B5EF4-FFF2-40B4-BE49-F238E27FC236}">
                        <a16:creationId xmlns:a16="http://schemas.microsoft.com/office/drawing/2014/main" id="{DADBC17C-7072-6C79-6614-CDCC4825AD92}"/>
                      </a:ext>
                    </a:extLst>
                  </p:cNvPr>
                  <p:cNvSpPr/>
                  <p:nvPr/>
                </p:nvSpPr>
                <p:spPr>
                  <a:xfrm>
                    <a:off x="1811898" y="6386733"/>
                    <a:ext cx="870800" cy="870800"/>
                  </a:xfrm>
                  <a:prstGeom prst="ellipse">
                    <a:avLst/>
                  </a:prstGeom>
                  <a:solidFill>
                    <a:srgbClr val="002FA7"/>
                  </a:solidFill>
                  <a:ln>
                    <a:noFill/>
                    <a:prstDash val="sysDash"/>
                  </a:ln>
                  <a:effectLst>
                    <a:outerShdw blurRad="342900" algn="ctr" rotWithShape="0">
                      <a:srgbClr val="002FA7">
                        <a:alpha val="15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800"/>
                  </a:p>
                </p:txBody>
              </p:sp>
              <p:sp>
                <p:nvSpPr>
                  <p:cNvPr id="1106" name="文字方塊 57">
                    <a:extLst>
                      <a:ext uri="{FF2B5EF4-FFF2-40B4-BE49-F238E27FC236}">
                        <a16:creationId xmlns:a16="http://schemas.microsoft.com/office/drawing/2014/main" id="{61AA0515-9D58-70EC-6464-1B0B1957FA8F}"/>
                      </a:ext>
                    </a:extLst>
                  </p:cNvPr>
                  <p:cNvSpPr txBox="1"/>
                  <p:nvPr/>
                </p:nvSpPr>
                <p:spPr>
                  <a:xfrm>
                    <a:off x="1902711" y="6418305"/>
                    <a:ext cx="68917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TW" sz="1400" dirty="0">
                        <a:solidFill>
                          <a:schemeClr val="bg2"/>
                        </a:solidFill>
                        <a:latin typeface="+mj-lt"/>
                        <a:cs typeface="Arial" charset="0"/>
                      </a:rPr>
                      <a:t>VM</a:t>
                    </a:r>
                    <a:endParaRPr lang="zh-TW" altLang="en-US" sz="1400" dirty="0">
                      <a:solidFill>
                        <a:schemeClr val="bg2"/>
                      </a:solidFill>
                      <a:latin typeface="+mj-lt"/>
                      <a:cs typeface="Arial" charset="0"/>
                    </a:endParaRPr>
                  </a:p>
                </p:txBody>
              </p:sp>
            </p:grpSp>
            <p:pic>
              <p:nvPicPr>
                <p:cNvPr id="1104" name="圖形 1103" descr="電腦 以實心填滿">
                  <a:extLst>
                    <a:ext uri="{FF2B5EF4-FFF2-40B4-BE49-F238E27FC236}">
                      <a16:creationId xmlns:a16="http://schemas.microsoft.com/office/drawing/2014/main" id="{B7F9D5BD-0376-733F-A999-81C17AD6CF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11009" y="6765542"/>
                  <a:ext cx="530982" cy="530982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099" name="接點: 肘形 1098">
              <a:extLst>
                <a:ext uri="{FF2B5EF4-FFF2-40B4-BE49-F238E27FC236}">
                  <a16:creationId xmlns:a16="http://schemas.microsoft.com/office/drawing/2014/main" id="{AF86059B-15D2-1813-E5ED-5FA0519F177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567769" y="6205696"/>
              <a:ext cx="356514" cy="344480"/>
            </a:xfrm>
            <a:prstGeom prst="bentConnector3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16" name="肘形接點 96">
            <a:extLst>
              <a:ext uri="{FF2B5EF4-FFF2-40B4-BE49-F238E27FC236}">
                <a16:creationId xmlns:a16="http://schemas.microsoft.com/office/drawing/2014/main" id="{A532C3F3-817D-80CD-C97E-C06D125A5CB4}"/>
              </a:ext>
            </a:extLst>
          </p:cNvPr>
          <p:cNvCxnSpPr>
            <a:cxnSpLocks/>
            <a:stCxn id="1082" idx="6"/>
            <a:endCxn id="1061" idx="2"/>
          </p:cNvCxnSpPr>
          <p:nvPr/>
        </p:nvCxnSpPr>
        <p:spPr>
          <a:xfrm flipV="1">
            <a:off x="7070915" y="3020873"/>
            <a:ext cx="1172534" cy="2190526"/>
          </a:xfrm>
          <a:prstGeom prst="bentConnector3">
            <a:avLst>
              <a:gd name="adj1" fmla="val 50000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9" name="肘形接點 96">
            <a:extLst>
              <a:ext uri="{FF2B5EF4-FFF2-40B4-BE49-F238E27FC236}">
                <a16:creationId xmlns:a16="http://schemas.microsoft.com/office/drawing/2014/main" id="{288EAC56-0E9C-DE4D-E888-9970334A54F1}"/>
              </a:ext>
            </a:extLst>
          </p:cNvPr>
          <p:cNvCxnSpPr>
            <a:cxnSpLocks/>
            <a:stCxn id="1082" idx="6"/>
            <a:endCxn id="91" idx="2"/>
          </p:cNvCxnSpPr>
          <p:nvPr/>
        </p:nvCxnSpPr>
        <p:spPr>
          <a:xfrm>
            <a:off x="7070915" y="5211399"/>
            <a:ext cx="1199345" cy="350606"/>
          </a:xfrm>
          <a:prstGeom prst="bentConnector3">
            <a:avLst>
              <a:gd name="adj1" fmla="val 50000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5" name="接點: 肘形 1124">
            <a:extLst>
              <a:ext uri="{FF2B5EF4-FFF2-40B4-BE49-F238E27FC236}">
                <a16:creationId xmlns:a16="http://schemas.microsoft.com/office/drawing/2014/main" id="{9C57261C-051D-C484-F7A7-73BA0D267755}"/>
              </a:ext>
            </a:extLst>
          </p:cNvPr>
          <p:cNvCxnSpPr>
            <a:cxnSpLocks/>
            <a:stCxn id="1061" idx="6"/>
            <a:endCxn id="1107" idx="0"/>
          </p:cNvCxnSpPr>
          <p:nvPr/>
        </p:nvCxnSpPr>
        <p:spPr>
          <a:xfrm>
            <a:off x="8860077" y="3020873"/>
            <a:ext cx="2047965" cy="1882212"/>
          </a:xfrm>
          <a:prstGeom prst="bentConnector2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678AF3B2-5016-3906-2DAA-0D7916341492}"/>
              </a:ext>
            </a:extLst>
          </p:cNvPr>
          <p:cNvCxnSpPr/>
          <p:nvPr/>
        </p:nvCxnSpPr>
        <p:spPr>
          <a:xfrm>
            <a:off x="12796027" y="2584123"/>
            <a:ext cx="731520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B3B898B-72D9-8D83-A72A-32DEEC8688F3}"/>
              </a:ext>
            </a:extLst>
          </p:cNvPr>
          <p:cNvSpPr txBox="1"/>
          <p:nvPr/>
        </p:nvSpPr>
        <p:spPr>
          <a:xfrm>
            <a:off x="13645240" y="2490667"/>
            <a:ext cx="517508" cy="328971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en-US" altLang="zh-TW" sz="1400" dirty="0">
                <a:latin typeface="IBM Plex Sans" charset="0"/>
                <a:ea typeface="IBM Plex Sans" charset="0"/>
                <a:cs typeface="IBM Plex Sans" charset="0"/>
              </a:rPr>
              <a:t>25</a:t>
            </a:r>
            <a:endParaRPr lang="zh-TW" altLang="en-US" sz="14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A7720F9-B021-2978-226E-1EFAC22B1F7E}"/>
              </a:ext>
            </a:extLst>
          </p:cNvPr>
          <p:cNvSpPr/>
          <p:nvPr/>
        </p:nvSpPr>
        <p:spPr>
          <a:xfrm>
            <a:off x="12427124" y="6421679"/>
            <a:ext cx="1935131" cy="573482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rgbClr val="002FA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/>
          </a:p>
        </p:txBody>
      </p:sp>
      <p:pic>
        <p:nvPicPr>
          <p:cNvPr id="20" name="圖形 19" descr="信封 以實心填滿">
            <a:extLst>
              <a:ext uri="{FF2B5EF4-FFF2-40B4-BE49-F238E27FC236}">
                <a16:creationId xmlns:a16="http://schemas.microsoft.com/office/drawing/2014/main" id="{F2CCCEB4-272D-25DF-BED7-83E3A77073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577087" y="6537603"/>
            <a:ext cx="399454" cy="399454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18708B72-F736-C2A6-89AE-DAE809BAC8FC}"/>
              </a:ext>
            </a:extLst>
          </p:cNvPr>
          <p:cNvSpPr txBox="1"/>
          <p:nvPr/>
        </p:nvSpPr>
        <p:spPr>
          <a:xfrm>
            <a:off x="13126504" y="6604866"/>
            <a:ext cx="1374433" cy="3289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en-US" altLang="zh-TW" sz="1600" dirty="0">
                <a:latin typeface="IBM Plex Sans" charset="0"/>
                <a:ea typeface="IBM Plex Sans" charset="0"/>
                <a:cs typeface="IBM Plex Sans" charset="0"/>
              </a:rPr>
              <a:t>Mail server</a:t>
            </a:r>
            <a:endParaRPr lang="zh-TW" altLang="en-US" sz="16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cxnSp>
        <p:nvCxnSpPr>
          <p:cNvPr id="32" name="接點: 肘形 31">
            <a:extLst>
              <a:ext uri="{FF2B5EF4-FFF2-40B4-BE49-F238E27FC236}">
                <a16:creationId xmlns:a16="http://schemas.microsoft.com/office/drawing/2014/main" id="{BEB3AC34-45E9-2450-1579-1A1020D3C08E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11158873" y="5441253"/>
            <a:ext cx="2235817" cy="1553908"/>
          </a:xfrm>
          <a:prstGeom prst="bentConnector4">
            <a:avLst>
              <a:gd name="adj1" fmla="val 38906"/>
              <a:gd name="adj2" fmla="val 168959"/>
            </a:avLst>
          </a:prstGeom>
          <a:ln w="12700">
            <a:solidFill>
              <a:srgbClr val="F9DD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id="{4F3E581D-CF09-F723-975E-F2D7AE8FB0F8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7040882" y="5399844"/>
            <a:ext cx="6353808" cy="1595317"/>
          </a:xfrm>
          <a:prstGeom prst="bentConnector4">
            <a:avLst>
              <a:gd name="adj1" fmla="val 11355"/>
              <a:gd name="adj2" fmla="val 167169"/>
            </a:avLst>
          </a:prstGeom>
          <a:ln w="12700">
            <a:solidFill>
              <a:srgbClr val="F9DD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接點: 肘形 33">
            <a:extLst>
              <a:ext uri="{FF2B5EF4-FFF2-40B4-BE49-F238E27FC236}">
                <a16:creationId xmlns:a16="http://schemas.microsoft.com/office/drawing/2014/main" id="{18A3F32A-F1A4-686E-A8C8-86FA37426209}"/>
              </a:ext>
            </a:extLst>
          </p:cNvPr>
          <p:cNvCxnSpPr>
            <a:cxnSpLocks/>
            <a:stCxn id="37" idx="2"/>
            <a:endCxn id="167" idx="6"/>
          </p:cNvCxnSpPr>
          <p:nvPr/>
        </p:nvCxnSpPr>
        <p:spPr>
          <a:xfrm rot="10800000">
            <a:off x="3887088" y="3254572"/>
            <a:ext cx="434361" cy="25135"/>
          </a:xfrm>
          <a:prstGeom prst="bentConnector3">
            <a:avLst>
              <a:gd name="adj1" fmla="val 50000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4E976679-F88F-C6AD-6347-4296FF881C80}"/>
              </a:ext>
            </a:extLst>
          </p:cNvPr>
          <p:cNvGrpSpPr/>
          <p:nvPr/>
        </p:nvGrpSpPr>
        <p:grpSpPr>
          <a:xfrm>
            <a:off x="4013646" y="2971392"/>
            <a:ext cx="1276965" cy="1465964"/>
            <a:chOff x="3178301" y="2904542"/>
            <a:chExt cx="1276965" cy="1465964"/>
          </a:xfrm>
        </p:grpSpPr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638796D0-E40C-AF7A-5CDD-E3FE95422D18}"/>
                </a:ext>
              </a:extLst>
            </p:cNvPr>
            <p:cNvSpPr txBox="1"/>
            <p:nvPr/>
          </p:nvSpPr>
          <p:spPr>
            <a:xfrm>
              <a:off x="3297645" y="4175790"/>
              <a:ext cx="914400" cy="19471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05000"/>
                </a:lnSpc>
                <a:spcBef>
                  <a:spcPts val="1000"/>
                </a:spcBef>
              </a:pPr>
              <a:r>
                <a:rPr kumimoji="1" lang="en-US" altLang="zh-TW" sz="1200" dirty="0">
                  <a:solidFill>
                    <a:schemeClr val="tx1"/>
                  </a:solidFill>
                  <a:latin typeface="IBM Plex Sans" charset="0"/>
                  <a:ea typeface="IBM Plex Sans" charset="0"/>
                  <a:cs typeface="IBM Plex Sans" charset="0"/>
                </a:rPr>
                <a:t>(pre-stage branch)</a:t>
              </a:r>
              <a:endParaRPr kumimoji="1" lang="zh-TW" altLang="en-US" sz="1200" dirty="0" err="1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  <p:sp>
          <p:nvSpPr>
            <p:cNvPr id="29" name="文字方塊 57">
              <a:extLst>
                <a:ext uri="{FF2B5EF4-FFF2-40B4-BE49-F238E27FC236}">
                  <a16:creationId xmlns:a16="http://schemas.microsoft.com/office/drawing/2014/main" id="{3D46C247-42B3-8ABE-BAD7-25FCA827344E}"/>
                </a:ext>
              </a:extLst>
            </p:cNvPr>
            <p:cNvSpPr txBox="1"/>
            <p:nvPr/>
          </p:nvSpPr>
          <p:spPr>
            <a:xfrm>
              <a:off x="3333544" y="3552744"/>
              <a:ext cx="9035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2">
                      <a:lumMod val="25000"/>
                    </a:schemeClr>
                  </a:solidFill>
                  <a:latin typeface="+mj-lt"/>
                  <a:cs typeface="Arial" charset="0"/>
                </a:rPr>
                <a:t>Gitlab</a:t>
              </a:r>
            </a:p>
            <a:p>
              <a:pPr algn="ctr"/>
              <a:r>
                <a:rPr lang="zh-CN" altLang="en-US" sz="1400" b="1" dirty="0">
                  <a:solidFill>
                    <a:schemeClr val="tx2">
                      <a:lumMod val="25000"/>
                    </a:schemeClr>
                  </a:solidFill>
                  <a:latin typeface="+mj-lt"/>
                  <a:cs typeface="Arial" charset="0"/>
                </a:rPr>
                <a:t>原碼管控</a:t>
              </a:r>
              <a:endParaRPr lang="zh-TW" altLang="en-US" sz="1400" b="1" dirty="0">
                <a:solidFill>
                  <a:schemeClr val="tx2">
                    <a:lumMod val="25000"/>
                  </a:schemeClr>
                </a:solidFill>
                <a:latin typeface="+mj-lt"/>
                <a:cs typeface="Arial" charset="0"/>
              </a:endParaRPr>
            </a:p>
          </p:txBody>
        </p:sp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0799D1E5-A2EA-5204-9AB5-0E01DF3726FF}"/>
                </a:ext>
              </a:extLst>
            </p:cNvPr>
            <p:cNvGrpSpPr/>
            <p:nvPr/>
          </p:nvGrpSpPr>
          <p:grpSpPr>
            <a:xfrm>
              <a:off x="3486103" y="2904542"/>
              <a:ext cx="616628" cy="616628"/>
              <a:chOff x="5921680" y="3152380"/>
              <a:chExt cx="616628" cy="616628"/>
            </a:xfrm>
          </p:grpSpPr>
          <p:sp>
            <p:nvSpPr>
              <p:cNvPr id="37" name="椭圆 50">
                <a:extLst>
                  <a:ext uri="{FF2B5EF4-FFF2-40B4-BE49-F238E27FC236}">
                    <a16:creationId xmlns:a16="http://schemas.microsoft.com/office/drawing/2014/main" id="{DE564C5A-6EA9-9860-E5DD-5DEACD9D5ABC}"/>
                  </a:ext>
                </a:extLst>
              </p:cNvPr>
              <p:cNvSpPr/>
              <p:nvPr/>
            </p:nvSpPr>
            <p:spPr>
              <a:xfrm>
                <a:off x="5921680" y="3152380"/>
                <a:ext cx="616628" cy="6166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002FA7"/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/>
              </a:p>
            </p:txBody>
          </p:sp>
          <p:sp>
            <p:nvSpPr>
              <p:cNvPr id="38" name="圖形 124">
                <a:extLst>
                  <a:ext uri="{FF2B5EF4-FFF2-40B4-BE49-F238E27FC236}">
                    <a16:creationId xmlns:a16="http://schemas.microsoft.com/office/drawing/2014/main" id="{DCBA4088-1D20-1ECD-3D27-2DBC7D66DE5A}"/>
                  </a:ext>
                </a:extLst>
              </p:cNvPr>
              <p:cNvSpPr/>
              <p:nvPr/>
            </p:nvSpPr>
            <p:spPr>
              <a:xfrm>
                <a:off x="6052437" y="3305624"/>
                <a:ext cx="375000" cy="346880"/>
              </a:xfrm>
              <a:custGeom>
                <a:avLst/>
                <a:gdLst>
                  <a:gd name="connsiteX0" fmla="*/ 373890 w 375000"/>
                  <a:gd name="connsiteY0" fmla="*/ 194266 h 346880"/>
                  <a:gd name="connsiteX1" fmla="*/ 354201 w 375000"/>
                  <a:gd name="connsiteY1" fmla="*/ 133886 h 346880"/>
                  <a:gd name="connsiteX2" fmla="*/ 353826 w 375000"/>
                  <a:gd name="connsiteY2" fmla="*/ 132198 h 346880"/>
                  <a:gd name="connsiteX3" fmla="*/ 314261 w 375000"/>
                  <a:gd name="connsiteY3" fmla="*/ 10688 h 346880"/>
                  <a:gd name="connsiteX4" fmla="*/ 299259 w 375000"/>
                  <a:gd name="connsiteY4" fmla="*/ 0 h 346880"/>
                  <a:gd name="connsiteX5" fmla="*/ 284446 w 375000"/>
                  <a:gd name="connsiteY5" fmla="*/ 10876 h 346880"/>
                  <a:gd name="connsiteX6" fmla="*/ 246943 w 375000"/>
                  <a:gd name="connsiteY6" fmla="*/ 126573 h 346880"/>
                  <a:gd name="connsiteX7" fmla="*/ 128246 w 375000"/>
                  <a:gd name="connsiteY7" fmla="*/ 126573 h 346880"/>
                  <a:gd name="connsiteX8" fmla="*/ 90555 w 375000"/>
                  <a:gd name="connsiteY8" fmla="*/ 10876 h 346880"/>
                  <a:gd name="connsiteX9" fmla="*/ 75741 w 375000"/>
                  <a:gd name="connsiteY9" fmla="*/ 0 h 346880"/>
                  <a:gd name="connsiteX10" fmla="*/ 75741 w 375000"/>
                  <a:gd name="connsiteY10" fmla="*/ 0 h 346880"/>
                  <a:gd name="connsiteX11" fmla="*/ 60740 w 375000"/>
                  <a:gd name="connsiteY11" fmla="*/ 10876 h 346880"/>
                  <a:gd name="connsiteX12" fmla="*/ 21175 w 375000"/>
                  <a:gd name="connsiteY12" fmla="*/ 132573 h 346880"/>
                  <a:gd name="connsiteX13" fmla="*/ 21175 w 375000"/>
                  <a:gd name="connsiteY13" fmla="*/ 132761 h 346880"/>
                  <a:gd name="connsiteX14" fmla="*/ 1110 w 375000"/>
                  <a:gd name="connsiteY14" fmla="*/ 194266 h 346880"/>
                  <a:gd name="connsiteX15" fmla="*/ 9361 w 375000"/>
                  <a:gd name="connsiteY15" fmla="*/ 219393 h 346880"/>
                  <a:gd name="connsiteX16" fmla="*/ 182250 w 375000"/>
                  <a:gd name="connsiteY16" fmla="*/ 345215 h 346880"/>
                  <a:gd name="connsiteX17" fmla="*/ 192751 w 375000"/>
                  <a:gd name="connsiteY17" fmla="*/ 345028 h 346880"/>
                  <a:gd name="connsiteX18" fmla="*/ 365640 w 375000"/>
                  <a:gd name="connsiteY18" fmla="*/ 219393 h 346880"/>
                  <a:gd name="connsiteX19" fmla="*/ 373890 w 375000"/>
                  <a:gd name="connsiteY19" fmla="*/ 194266 h 346880"/>
                  <a:gd name="connsiteX20" fmla="*/ 115307 w 375000"/>
                  <a:gd name="connsiteY20" fmla="*/ 144387 h 346880"/>
                  <a:gd name="connsiteX21" fmla="*/ 163498 w 375000"/>
                  <a:gd name="connsiteY21" fmla="*/ 292711 h 346880"/>
                  <a:gd name="connsiteX22" fmla="*/ 47802 w 375000"/>
                  <a:gd name="connsiteY22" fmla="*/ 144387 h 346880"/>
                  <a:gd name="connsiteX23" fmla="*/ 211502 w 375000"/>
                  <a:gd name="connsiteY23" fmla="*/ 292898 h 346880"/>
                  <a:gd name="connsiteX24" fmla="*/ 257819 w 375000"/>
                  <a:gd name="connsiteY24" fmla="*/ 150575 h 346880"/>
                  <a:gd name="connsiteX25" fmla="*/ 259694 w 375000"/>
                  <a:gd name="connsiteY25" fmla="*/ 144387 h 346880"/>
                  <a:gd name="connsiteX26" fmla="*/ 327387 w 375000"/>
                  <a:gd name="connsiteY26" fmla="*/ 144387 h 346880"/>
                  <a:gd name="connsiteX27" fmla="*/ 222566 w 375000"/>
                  <a:gd name="connsiteY27" fmla="*/ 278647 h 346880"/>
                  <a:gd name="connsiteX28" fmla="*/ 299447 w 375000"/>
                  <a:gd name="connsiteY28" fmla="*/ 22314 h 346880"/>
                  <a:gd name="connsiteX29" fmla="*/ 333387 w 375000"/>
                  <a:gd name="connsiteY29" fmla="*/ 126573 h 346880"/>
                  <a:gd name="connsiteX30" fmla="*/ 265507 w 375000"/>
                  <a:gd name="connsiteY30" fmla="*/ 126573 h 346880"/>
                  <a:gd name="connsiteX31" fmla="*/ 241130 w 375000"/>
                  <a:gd name="connsiteY31" fmla="*/ 144387 h 346880"/>
                  <a:gd name="connsiteX32" fmla="*/ 207564 w 375000"/>
                  <a:gd name="connsiteY32" fmla="*/ 247707 h 346880"/>
                  <a:gd name="connsiteX33" fmla="*/ 187500 w 375000"/>
                  <a:gd name="connsiteY33" fmla="*/ 309212 h 346880"/>
                  <a:gd name="connsiteX34" fmla="*/ 133871 w 375000"/>
                  <a:gd name="connsiteY34" fmla="*/ 144387 h 346880"/>
                  <a:gd name="connsiteX35" fmla="*/ 75554 w 375000"/>
                  <a:gd name="connsiteY35" fmla="*/ 22314 h 346880"/>
                  <a:gd name="connsiteX36" fmla="*/ 109494 w 375000"/>
                  <a:gd name="connsiteY36" fmla="*/ 126573 h 346880"/>
                  <a:gd name="connsiteX37" fmla="*/ 41801 w 375000"/>
                  <a:gd name="connsiteY37" fmla="*/ 126573 h 346880"/>
                  <a:gd name="connsiteX38" fmla="*/ 19674 w 375000"/>
                  <a:gd name="connsiteY38" fmla="*/ 205141 h 346880"/>
                  <a:gd name="connsiteX39" fmla="*/ 17987 w 375000"/>
                  <a:gd name="connsiteY39" fmla="*/ 199703 h 346880"/>
                  <a:gd name="connsiteX40" fmla="*/ 32800 w 375000"/>
                  <a:gd name="connsiteY40" fmla="*/ 154137 h 346880"/>
                  <a:gd name="connsiteX41" fmla="*/ 141934 w 375000"/>
                  <a:gd name="connsiteY41" fmla="*/ 293836 h 346880"/>
                  <a:gd name="connsiteX42" fmla="*/ 355326 w 375000"/>
                  <a:gd name="connsiteY42" fmla="*/ 205141 h 346880"/>
                  <a:gd name="connsiteX43" fmla="*/ 233254 w 375000"/>
                  <a:gd name="connsiteY43" fmla="*/ 293836 h 346880"/>
                  <a:gd name="connsiteX44" fmla="*/ 233629 w 375000"/>
                  <a:gd name="connsiteY44" fmla="*/ 293273 h 346880"/>
                  <a:gd name="connsiteX45" fmla="*/ 342200 w 375000"/>
                  <a:gd name="connsiteY45" fmla="*/ 154137 h 346880"/>
                  <a:gd name="connsiteX46" fmla="*/ 357014 w 375000"/>
                  <a:gd name="connsiteY46" fmla="*/ 199703 h 346880"/>
                  <a:gd name="connsiteX47" fmla="*/ 355326 w 375000"/>
                  <a:gd name="connsiteY47" fmla="*/ 205141 h 346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75000" h="346880">
                    <a:moveTo>
                      <a:pt x="373890" y="194266"/>
                    </a:moveTo>
                    <a:lnTo>
                      <a:pt x="354201" y="133886"/>
                    </a:lnTo>
                    <a:cubicBezTo>
                      <a:pt x="354201" y="133323"/>
                      <a:pt x="354014" y="132761"/>
                      <a:pt x="353826" y="132198"/>
                    </a:cubicBezTo>
                    <a:lnTo>
                      <a:pt x="314261" y="10688"/>
                    </a:lnTo>
                    <a:cubicBezTo>
                      <a:pt x="312198" y="4688"/>
                      <a:pt x="306197" y="0"/>
                      <a:pt x="299259" y="0"/>
                    </a:cubicBezTo>
                    <a:cubicBezTo>
                      <a:pt x="292509" y="0"/>
                      <a:pt x="286508" y="4688"/>
                      <a:pt x="284446" y="10876"/>
                    </a:cubicBezTo>
                    <a:lnTo>
                      <a:pt x="246943" y="126573"/>
                    </a:lnTo>
                    <a:lnTo>
                      <a:pt x="128246" y="126573"/>
                    </a:lnTo>
                    <a:lnTo>
                      <a:pt x="90555" y="10876"/>
                    </a:lnTo>
                    <a:cubicBezTo>
                      <a:pt x="88492" y="4688"/>
                      <a:pt x="82492" y="0"/>
                      <a:pt x="75741" y="0"/>
                    </a:cubicBezTo>
                    <a:lnTo>
                      <a:pt x="75741" y="0"/>
                    </a:lnTo>
                    <a:cubicBezTo>
                      <a:pt x="68803" y="0"/>
                      <a:pt x="62803" y="4688"/>
                      <a:pt x="60740" y="10876"/>
                    </a:cubicBezTo>
                    <a:lnTo>
                      <a:pt x="21175" y="132573"/>
                    </a:lnTo>
                    <a:cubicBezTo>
                      <a:pt x="21175" y="132573"/>
                      <a:pt x="21175" y="132761"/>
                      <a:pt x="21175" y="132761"/>
                    </a:cubicBezTo>
                    <a:lnTo>
                      <a:pt x="1110" y="194266"/>
                    </a:lnTo>
                    <a:cubicBezTo>
                      <a:pt x="-1890" y="203641"/>
                      <a:pt x="1298" y="213767"/>
                      <a:pt x="9361" y="219393"/>
                    </a:cubicBezTo>
                    <a:lnTo>
                      <a:pt x="182250" y="345215"/>
                    </a:lnTo>
                    <a:cubicBezTo>
                      <a:pt x="185438" y="347465"/>
                      <a:pt x="189563" y="347465"/>
                      <a:pt x="192751" y="345028"/>
                    </a:cubicBezTo>
                    <a:lnTo>
                      <a:pt x="365640" y="219393"/>
                    </a:lnTo>
                    <a:cubicBezTo>
                      <a:pt x="373703" y="213767"/>
                      <a:pt x="376891" y="203641"/>
                      <a:pt x="373890" y="194266"/>
                    </a:cubicBezTo>
                    <a:moveTo>
                      <a:pt x="115307" y="144387"/>
                    </a:moveTo>
                    <a:lnTo>
                      <a:pt x="163498" y="292711"/>
                    </a:lnTo>
                    <a:lnTo>
                      <a:pt x="47802" y="144387"/>
                    </a:lnTo>
                    <a:moveTo>
                      <a:pt x="211502" y="292898"/>
                    </a:moveTo>
                    <a:lnTo>
                      <a:pt x="257819" y="150575"/>
                    </a:lnTo>
                    <a:lnTo>
                      <a:pt x="259694" y="144387"/>
                    </a:lnTo>
                    <a:lnTo>
                      <a:pt x="327387" y="144387"/>
                    </a:lnTo>
                    <a:lnTo>
                      <a:pt x="222566" y="278647"/>
                    </a:lnTo>
                    <a:moveTo>
                      <a:pt x="299447" y="22314"/>
                    </a:moveTo>
                    <a:lnTo>
                      <a:pt x="333387" y="126573"/>
                    </a:lnTo>
                    <a:lnTo>
                      <a:pt x="265507" y="126573"/>
                    </a:lnTo>
                    <a:moveTo>
                      <a:pt x="241130" y="144387"/>
                    </a:moveTo>
                    <a:lnTo>
                      <a:pt x="207564" y="247707"/>
                    </a:lnTo>
                    <a:lnTo>
                      <a:pt x="187500" y="309212"/>
                    </a:lnTo>
                    <a:lnTo>
                      <a:pt x="133871" y="144387"/>
                    </a:lnTo>
                    <a:moveTo>
                      <a:pt x="75554" y="22314"/>
                    </a:moveTo>
                    <a:lnTo>
                      <a:pt x="109494" y="126573"/>
                    </a:lnTo>
                    <a:lnTo>
                      <a:pt x="41801" y="126573"/>
                    </a:lnTo>
                    <a:moveTo>
                      <a:pt x="19674" y="205141"/>
                    </a:moveTo>
                    <a:cubicBezTo>
                      <a:pt x="17987" y="203829"/>
                      <a:pt x="17237" y="201579"/>
                      <a:pt x="17987" y="199703"/>
                    </a:cubicBezTo>
                    <a:lnTo>
                      <a:pt x="32800" y="154137"/>
                    </a:lnTo>
                    <a:lnTo>
                      <a:pt x="141934" y="293836"/>
                    </a:lnTo>
                    <a:moveTo>
                      <a:pt x="355326" y="205141"/>
                    </a:moveTo>
                    <a:lnTo>
                      <a:pt x="233254" y="293836"/>
                    </a:lnTo>
                    <a:lnTo>
                      <a:pt x="233629" y="293273"/>
                    </a:lnTo>
                    <a:lnTo>
                      <a:pt x="342200" y="154137"/>
                    </a:lnTo>
                    <a:lnTo>
                      <a:pt x="357014" y="199703"/>
                    </a:lnTo>
                    <a:cubicBezTo>
                      <a:pt x="357764" y="201579"/>
                      <a:pt x="357014" y="203829"/>
                      <a:pt x="355326" y="205141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1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/>
              </a:p>
            </p:txBody>
          </p:sp>
        </p:grp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93551A1D-1F02-14E3-4E64-C34BC4526E3F}"/>
                </a:ext>
              </a:extLst>
            </p:cNvPr>
            <p:cNvSpPr txBox="1"/>
            <p:nvPr/>
          </p:nvSpPr>
          <p:spPr>
            <a:xfrm>
              <a:off x="3178301" y="4033057"/>
              <a:ext cx="1276965" cy="19448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05000"/>
                </a:lnSpc>
                <a:spcBef>
                  <a:spcPts val="1000"/>
                </a:spcBef>
              </a:pPr>
              <a:r>
                <a:rPr lang="en-US" altLang="zh-TW" sz="1200" dirty="0">
                  <a:solidFill>
                    <a:schemeClr val="tx1"/>
                  </a:solidFill>
                  <a:latin typeface="IBM Plex Sans" charset="0"/>
                  <a:ea typeface="IBM Plex Sans" charset="0"/>
                  <a:cs typeface="IBM Plex Sans" charset="0"/>
                </a:rPr>
                <a:t>(10.21.109.110)</a:t>
              </a:r>
              <a:endParaRPr lang="zh-TW" altLang="en-US" sz="1200" dirty="0" err="1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cxnSp>
        <p:nvCxnSpPr>
          <p:cNvPr id="47" name="肘形接點 29">
            <a:extLst>
              <a:ext uri="{FF2B5EF4-FFF2-40B4-BE49-F238E27FC236}">
                <a16:creationId xmlns:a16="http://schemas.microsoft.com/office/drawing/2014/main" id="{569481CC-ED64-BC20-762B-F621BC98EE01}"/>
              </a:ext>
            </a:extLst>
          </p:cNvPr>
          <p:cNvCxnSpPr>
            <a:cxnSpLocks/>
            <a:stCxn id="37" idx="6"/>
            <a:endCxn id="1082" idx="2"/>
          </p:cNvCxnSpPr>
          <p:nvPr/>
        </p:nvCxnSpPr>
        <p:spPr>
          <a:xfrm>
            <a:off x="4938076" y="3279706"/>
            <a:ext cx="1516211" cy="1931693"/>
          </a:xfrm>
          <a:prstGeom prst="bentConnector3">
            <a:avLst>
              <a:gd name="adj1" fmla="val 50000"/>
            </a:avLst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456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solidFill>
                  <a:schemeClr val="bg2"/>
                </a:solidFill>
              </a:rPr>
              <a:t>流程步驟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BD92FB39-7389-9752-EE84-0E8708D90255}"/>
              </a:ext>
            </a:extLst>
          </p:cNvPr>
          <p:cNvGraphicFramePr>
            <a:graphicFrameLocks noGrp="1"/>
          </p:cNvGraphicFramePr>
          <p:nvPr/>
        </p:nvGraphicFramePr>
        <p:xfrm>
          <a:off x="850880" y="1825474"/>
          <a:ext cx="12344401" cy="571831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59481">
                  <a:extLst>
                    <a:ext uri="{9D8B030D-6E8A-4147-A177-3AD203B41FA5}">
                      <a16:colId xmlns:a16="http://schemas.microsoft.com/office/drawing/2014/main" val="2476983470"/>
                    </a:ext>
                  </a:extLst>
                </a:gridCol>
                <a:gridCol w="4899520">
                  <a:extLst>
                    <a:ext uri="{9D8B030D-6E8A-4147-A177-3AD203B41FA5}">
                      <a16:colId xmlns:a16="http://schemas.microsoft.com/office/drawing/2014/main" val="604467001"/>
                    </a:ext>
                  </a:extLst>
                </a:gridCol>
                <a:gridCol w="2533410">
                  <a:extLst>
                    <a:ext uri="{9D8B030D-6E8A-4147-A177-3AD203B41FA5}">
                      <a16:colId xmlns:a16="http://schemas.microsoft.com/office/drawing/2014/main" val="656375671"/>
                    </a:ext>
                  </a:extLst>
                </a:gridCol>
                <a:gridCol w="3351990">
                  <a:extLst>
                    <a:ext uri="{9D8B030D-6E8A-4147-A177-3AD203B41FA5}">
                      <a16:colId xmlns:a16="http://schemas.microsoft.com/office/drawing/2014/main" val="2833625675"/>
                    </a:ext>
                  </a:extLst>
                </a:gridCol>
              </a:tblGrid>
              <a:tr h="250341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solidFill>
                            <a:schemeClr val="bg2"/>
                          </a:solidFill>
                          <a:effectLst/>
                        </a:rPr>
                        <a:t>環境</a:t>
                      </a:r>
                      <a:endParaRPr lang="zh-TW" altLang="en-US" sz="1400" b="0" i="0" u="none" strike="noStrike" dirty="0">
                        <a:solidFill>
                          <a:schemeClr val="bg2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solidFill>
                            <a:schemeClr val="bg2"/>
                          </a:solidFill>
                          <a:effectLst/>
                        </a:rPr>
                        <a:t>步驟</a:t>
                      </a:r>
                      <a:endParaRPr lang="zh-TW" altLang="en-US" sz="1400" b="0" i="0" u="none" strike="noStrike" dirty="0">
                        <a:solidFill>
                          <a:schemeClr val="bg2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solidFill>
                            <a:schemeClr val="bg2"/>
                          </a:solidFill>
                          <a:effectLst/>
                        </a:rPr>
                        <a:t>工具</a:t>
                      </a:r>
                      <a:endParaRPr lang="zh-TW" altLang="en-US" sz="1400" b="0" i="0" u="none" strike="noStrike" dirty="0">
                        <a:solidFill>
                          <a:schemeClr val="bg2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solidFill>
                            <a:schemeClr val="bg2"/>
                          </a:solidFill>
                          <a:effectLst/>
                        </a:rPr>
                        <a:t>執行者</a:t>
                      </a:r>
                      <a:endParaRPr lang="zh-TW" altLang="en-US" sz="1400" b="0" i="0" u="none" strike="noStrike" dirty="0">
                        <a:solidFill>
                          <a:schemeClr val="bg2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030798"/>
                  </a:ext>
                </a:extLst>
              </a:tr>
              <a:tr h="250341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u="none" strike="noStrike">
                          <a:effectLst/>
                        </a:rPr>
                        <a:t>DEV/SIT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開立工單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u="none" strike="noStrike">
                          <a:effectLst/>
                        </a:rPr>
                        <a:t>Redmine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服務處 業管人員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extLst>
                  <a:ext uri="{0D108BD9-81ED-4DB2-BD59-A6C34878D82A}">
                    <a16:rowId xmlns:a16="http://schemas.microsoft.com/office/drawing/2014/main" val="3964664869"/>
                  </a:ext>
                </a:extLst>
              </a:tr>
              <a:tr h="250341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u="none" strike="noStrike">
                          <a:effectLst/>
                        </a:rPr>
                        <a:t>DEV/SIT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開發 </a:t>
                      </a:r>
                      <a:r>
                        <a:rPr lang="en-US" altLang="zh-TW" sz="1400" u="none" strike="noStrike">
                          <a:effectLst/>
                        </a:rPr>
                        <a:t>- </a:t>
                      </a:r>
                      <a:r>
                        <a:rPr lang="en" sz="1400" u="none" strike="noStrike">
                          <a:effectLst/>
                        </a:rPr>
                        <a:t>git checkout 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本機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研發處 開發人員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extLst>
                  <a:ext uri="{0D108BD9-81ED-4DB2-BD59-A6C34878D82A}">
                    <a16:rowId xmlns:a16="http://schemas.microsoft.com/office/drawing/2014/main" val="601250747"/>
                  </a:ext>
                </a:extLst>
              </a:tr>
              <a:tr h="250341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u="none" strike="noStrike">
                          <a:effectLst/>
                        </a:rPr>
                        <a:t>DEV/SIT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提交 </a:t>
                      </a:r>
                      <a:r>
                        <a:rPr lang="en-US" altLang="zh-TW" sz="1400" u="none" strike="noStrike">
                          <a:effectLst/>
                        </a:rPr>
                        <a:t>- </a:t>
                      </a:r>
                      <a:r>
                        <a:rPr lang="en" sz="1400" u="none" strike="noStrike">
                          <a:effectLst/>
                        </a:rPr>
                        <a:t>git commit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本機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研發處 開發人員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extLst>
                  <a:ext uri="{0D108BD9-81ED-4DB2-BD59-A6C34878D82A}">
                    <a16:rowId xmlns:a16="http://schemas.microsoft.com/office/drawing/2014/main" val="2611087181"/>
                  </a:ext>
                </a:extLst>
              </a:tr>
              <a:tr h="250341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u="none" strike="noStrike">
                          <a:effectLst/>
                        </a:rPr>
                        <a:t>DEV/SIT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上傳 </a:t>
                      </a:r>
                      <a:r>
                        <a:rPr lang="en" sz="1400" u="none" strike="noStrike">
                          <a:effectLst/>
                        </a:rPr>
                        <a:t>Gitlab - git push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本機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研發處 開發人員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extLst>
                  <a:ext uri="{0D108BD9-81ED-4DB2-BD59-A6C34878D82A}">
                    <a16:rowId xmlns:a16="http://schemas.microsoft.com/office/drawing/2014/main" val="1033754180"/>
                  </a:ext>
                </a:extLst>
              </a:tr>
              <a:tr h="250341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u="none" strike="noStrike">
                          <a:effectLst/>
                        </a:rPr>
                        <a:t>DEV/SIT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申請 </a:t>
                      </a:r>
                      <a:r>
                        <a:rPr lang="en" sz="1400" u="none" strike="noStrike">
                          <a:effectLst/>
                        </a:rPr>
                        <a:t>Merge Request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u="none" strike="noStrike">
                          <a:effectLst/>
                        </a:rPr>
                        <a:t>Gitlab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研發處 開發人員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extLst>
                  <a:ext uri="{0D108BD9-81ED-4DB2-BD59-A6C34878D82A}">
                    <a16:rowId xmlns:a16="http://schemas.microsoft.com/office/drawing/2014/main" val="3937250182"/>
                  </a:ext>
                </a:extLst>
              </a:tr>
              <a:tr h="263517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u="none" strike="noStrike">
                          <a:effectLst/>
                        </a:rPr>
                        <a:t>DEV/SIT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核准 </a:t>
                      </a:r>
                      <a:r>
                        <a:rPr lang="en" sz="1400" u="none" strike="noStrike">
                          <a:effectLst/>
                        </a:rPr>
                        <a:t>Merge Request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u="none" strike="noStrike">
                          <a:effectLst/>
                        </a:rPr>
                        <a:t>Gitlab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研發處 研發主管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extLst>
                  <a:ext uri="{0D108BD9-81ED-4DB2-BD59-A6C34878D82A}">
                    <a16:rowId xmlns:a16="http://schemas.microsoft.com/office/drawing/2014/main" val="2036609135"/>
                  </a:ext>
                </a:extLst>
              </a:tr>
              <a:tr h="263517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u="none" strike="noStrike">
                          <a:effectLst/>
                        </a:rPr>
                        <a:t>DEV/SIT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u="none" strike="noStrike">
                          <a:effectLst/>
                        </a:rPr>
                        <a:t>Dev</a:t>
                      </a:r>
                      <a:r>
                        <a:rPr lang="zh-TW" altLang="en-US" sz="1400" u="none" strike="noStrike">
                          <a:effectLst/>
                        </a:rPr>
                        <a:t>上版 執行</a:t>
                      </a:r>
                      <a:r>
                        <a:rPr lang="en" sz="1400" u="none" strike="noStrike">
                          <a:effectLst/>
                        </a:rPr>
                        <a:t>Pipeline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u="none" strike="noStrike">
                          <a:effectLst/>
                        </a:rPr>
                        <a:t>Jenkins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研發處 開發人員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extLst>
                  <a:ext uri="{0D108BD9-81ED-4DB2-BD59-A6C34878D82A}">
                    <a16:rowId xmlns:a16="http://schemas.microsoft.com/office/drawing/2014/main" val="1327708334"/>
                  </a:ext>
                </a:extLst>
              </a:tr>
              <a:tr h="263517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u="none" strike="noStrike">
                          <a:effectLst/>
                        </a:rPr>
                        <a:t>DEV/SIT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上傳 </a:t>
                      </a:r>
                      <a:r>
                        <a:rPr lang="en" sz="1400" u="none" strike="noStrike">
                          <a:effectLst/>
                        </a:rPr>
                        <a:t>Package (Nexus / Harbor)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u="none" strike="noStrike">
                          <a:effectLst/>
                        </a:rPr>
                        <a:t>Jenkins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u="none" strike="noStrike">
                          <a:effectLst/>
                        </a:rPr>
                        <a:t>Jenkins </a:t>
                      </a:r>
                      <a:r>
                        <a:rPr lang="zh-TW" altLang="en-US" sz="1400" u="none" strike="noStrike">
                          <a:effectLst/>
                        </a:rPr>
                        <a:t>自動執行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extLst>
                  <a:ext uri="{0D108BD9-81ED-4DB2-BD59-A6C34878D82A}">
                    <a16:rowId xmlns:a16="http://schemas.microsoft.com/office/drawing/2014/main" val="3371095538"/>
                  </a:ext>
                </a:extLst>
              </a:tr>
              <a:tr h="263517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u="none" strike="noStrike">
                          <a:effectLst/>
                        </a:rPr>
                        <a:t>DEV/SIT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u="none" strike="noStrike">
                          <a:effectLst/>
                        </a:rPr>
                        <a:t>Deploy to VM / Openshift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u="none" strike="noStrike">
                          <a:effectLst/>
                        </a:rPr>
                        <a:t>Jenkins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u="none" strike="noStrike">
                          <a:effectLst/>
                        </a:rPr>
                        <a:t>Jenkins </a:t>
                      </a:r>
                      <a:r>
                        <a:rPr lang="zh-TW" altLang="en-US" sz="1400" u="none" strike="noStrike">
                          <a:effectLst/>
                        </a:rPr>
                        <a:t>自動執行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extLst>
                  <a:ext uri="{0D108BD9-81ED-4DB2-BD59-A6C34878D82A}">
                    <a16:rowId xmlns:a16="http://schemas.microsoft.com/office/drawing/2014/main" val="2204891126"/>
                  </a:ext>
                </a:extLst>
              </a:tr>
              <a:tr h="263517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u="none" strike="noStrike">
                          <a:effectLst/>
                        </a:rPr>
                        <a:t>DEV/SIT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測試人員驗測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u="none" strike="noStrike">
                          <a:effectLst/>
                        </a:rPr>
                        <a:t>VM / Openshift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研發處 開發測試人員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extLst>
                  <a:ext uri="{0D108BD9-81ED-4DB2-BD59-A6C34878D82A}">
                    <a16:rowId xmlns:a16="http://schemas.microsoft.com/office/drawing/2014/main" val="531965156"/>
                  </a:ext>
                </a:extLst>
              </a:tr>
              <a:tr h="263517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u="none" strike="noStrike">
                          <a:effectLst/>
                        </a:rPr>
                        <a:t>STAGE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申請 </a:t>
                      </a:r>
                      <a:r>
                        <a:rPr lang="en" sz="1400" u="none" strike="noStrike">
                          <a:effectLst/>
                        </a:rPr>
                        <a:t>Merge Request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u="none" strike="noStrike">
                          <a:effectLst/>
                        </a:rPr>
                        <a:t>Gitlab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研發處 開發人員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extLst>
                  <a:ext uri="{0D108BD9-81ED-4DB2-BD59-A6C34878D82A}">
                    <a16:rowId xmlns:a16="http://schemas.microsoft.com/office/drawing/2014/main" val="159062078"/>
                  </a:ext>
                </a:extLst>
              </a:tr>
              <a:tr h="263517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u="none" strike="noStrike">
                          <a:effectLst/>
                        </a:rPr>
                        <a:t>STAGE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核准 </a:t>
                      </a:r>
                      <a:r>
                        <a:rPr lang="en" sz="1400" u="none" strike="noStrike">
                          <a:effectLst/>
                        </a:rPr>
                        <a:t>Merge Request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u="none" strike="noStrike">
                          <a:effectLst/>
                        </a:rPr>
                        <a:t>Gitlab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研發處 研發主管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extLst>
                  <a:ext uri="{0D108BD9-81ED-4DB2-BD59-A6C34878D82A}">
                    <a16:rowId xmlns:a16="http://schemas.microsoft.com/office/drawing/2014/main" val="2629715533"/>
                  </a:ext>
                </a:extLst>
              </a:tr>
              <a:tr h="263517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u="none" strike="noStrike">
                          <a:effectLst/>
                        </a:rPr>
                        <a:t>STAGE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建立</a:t>
                      </a:r>
                      <a:r>
                        <a:rPr lang="en" sz="1400" u="none" strike="noStrike">
                          <a:effectLst/>
                        </a:rPr>
                        <a:t>Tag </a:t>
                      </a:r>
                      <a:r>
                        <a:rPr lang="zh-TW" altLang="en-US" sz="1400" u="none" strike="noStrike">
                          <a:effectLst/>
                        </a:rPr>
                        <a:t>版本編號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u="none" strike="noStrike">
                          <a:effectLst/>
                        </a:rPr>
                        <a:t>Gitlab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研發處 研發主管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extLst>
                  <a:ext uri="{0D108BD9-81ED-4DB2-BD59-A6C34878D82A}">
                    <a16:rowId xmlns:a16="http://schemas.microsoft.com/office/drawing/2014/main" val="1038344562"/>
                  </a:ext>
                </a:extLst>
              </a:tr>
              <a:tr h="263517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u="none" strike="noStrike">
                          <a:effectLst/>
                        </a:rPr>
                        <a:t>STAGE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繳交上版申請單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u="none" strike="noStrike">
                          <a:effectLst/>
                        </a:rPr>
                        <a:t>Notes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研發處 開發人員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extLst>
                  <a:ext uri="{0D108BD9-81ED-4DB2-BD59-A6C34878D82A}">
                    <a16:rowId xmlns:a16="http://schemas.microsoft.com/office/drawing/2014/main" val="2025978303"/>
                  </a:ext>
                </a:extLst>
              </a:tr>
              <a:tr h="263517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u="none" strike="noStrike">
                          <a:effectLst/>
                        </a:rPr>
                        <a:t>STAGE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u="none" strike="noStrike">
                          <a:effectLst/>
                        </a:rPr>
                        <a:t>Stage</a:t>
                      </a:r>
                      <a:r>
                        <a:rPr lang="zh-TW" altLang="en-US" sz="1400" u="none" strike="noStrike">
                          <a:effectLst/>
                        </a:rPr>
                        <a:t>上版 執行</a:t>
                      </a:r>
                      <a:r>
                        <a:rPr lang="en" sz="1400" u="none" strike="noStrike">
                          <a:effectLst/>
                        </a:rPr>
                        <a:t>Pipeline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u="none" strike="noStrike">
                          <a:effectLst/>
                        </a:rPr>
                        <a:t>Jenkins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服務處 資管人員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extLst>
                  <a:ext uri="{0D108BD9-81ED-4DB2-BD59-A6C34878D82A}">
                    <a16:rowId xmlns:a16="http://schemas.microsoft.com/office/drawing/2014/main" val="3669654239"/>
                  </a:ext>
                </a:extLst>
              </a:tr>
              <a:tr h="263517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u="none" strike="noStrike">
                          <a:effectLst/>
                        </a:rPr>
                        <a:t>STAGE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上傳 </a:t>
                      </a:r>
                      <a:r>
                        <a:rPr lang="en" sz="1400" u="none" strike="noStrike">
                          <a:effectLst/>
                        </a:rPr>
                        <a:t>Package (Nexus / Harbor)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u="none" strike="noStrike">
                          <a:effectLst/>
                        </a:rPr>
                        <a:t>Jenkins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u="none" strike="noStrike">
                          <a:effectLst/>
                        </a:rPr>
                        <a:t>Jenkins </a:t>
                      </a:r>
                      <a:r>
                        <a:rPr lang="zh-TW" altLang="en-US" sz="1400" u="none" strike="noStrike">
                          <a:effectLst/>
                        </a:rPr>
                        <a:t>自動執行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extLst>
                  <a:ext uri="{0D108BD9-81ED-4DB2-BD59-A6C34878D82A}">
                    <a16:rowId xmlns:a16="http://schemas.microsoft.com/office/drawing/2014/main" val="398420831"/>
                  </a:ext>
                </a:extLst>
              </a:tr>
              <a:tr h="263517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u="none" strike="noStrike">
                          <a:effectLst/>
                        </a:rPr>
                        <a:t>STAGE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u="none" strike="noStrike">
                          <a:effectLst/>
                        </a:rPr>
                        <a:t>Deploy to VM / Openshift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u="none" strike="noStrike">
                          <a:effectLst/>
                        </a:rPr>
                        <a:t>Jenkins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u="none" strike="noStrike">
                          <a:effectLst/>
                        </a:rPr>
                        <a:t>Jenkins </a:t>
                      </a:r>
                      <a:r>
                        <a:rPr lang="zh-TW" altLang="en-US" sz="1400" u="none" strike="noStrike">
                          <a:effectLst/>
                        </a:rPr>
                        <a:t>自動執行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extLst>
                  <a:ext uri="{0D108BD9-81ED-4DB2-BD59-A6C34878D82A}">
                    <a16:rowId xmlns:a16="http://schemas.microsoft.com/office/drawing/2014/main" val="3659714153"/>
                  </a:ext>
                </a:extLst>
              </a:tr>
              <a:tr h="263517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u="none" strike="noStrike">
                          <a:effectLst/>
                        </a:rPr>
                        <a:t>STAGE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測試人員驗測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u="none" strike="noStrike">
                          <a:effectLst/>
                        </a:rPr>
                        <a:t>VM / Openshift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研發處 測試人員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extLst>
                  <a:ext uri="{0D108BD9-81ED-4DB2-BD59-A6C34878D82A}">
                    <a16:rowId xmlns:a16="http://schemas.microsoft.com/office/drawing/2014/main" val="992309392"/>
                  </a:ext>
                </a:extLst>
              </a:tr>
              <a:tr h="263517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u="none" strike="noStrike">
                          <a:effectLst/>
                        </a:rPr>
                        <a:t>PROD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繳交上版申請單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u="none" strike="noStrike">
                          <a:effectLst/>
                        </a:rPr>
                        <a:t>Notes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服務處 業管人員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extLst>
                  <a:ext uri="{0D108BD9-81ED-4DB2-BD59-A6C34878D82A}">
                    <a16:rowId xmlns:a16="http://schemas.microsoft.com/office/drawing/2014/main" val="3164823236"/>
                  </a:ext>
                </a:extLst>
              </a:tr>
              <a:tr h="263517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u="none" strike="noStrike">
                          <a:effectLst/>
                        </a:rPr>
                        <a:t>PROD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u="none" strike="noStrike">
                          <a:effectLst/>
                        </a:rPr>
                        <a:t>Prod</a:t>
                      </a:r>
                      <a:r>
                        <a:rPr lang="zh-TW" altLang="en-US" sz="1400" u="none" strike="noStrike">
                          <a:effectLst/>
                        </a:rPr>
                        <a:t>上版 執行</a:t>
                      </a:r>
                      <a:r>
                        <a:rPr lang="en" sz="1400" u="none" strike="noStrike">
                          <a:effectLst/>
                        </a:rPr>
                        <a:t>Pipeline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u="none" strike="noStrike">
                          <a:effectLst/>
                        </a:rPr>
                        <a:t>Jenkins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服務處 資管人員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extLst>
                  <a:ext uri="{0D108BD9-81ED-4DB2-BD59-A6C34878D82A}">
                    <a16:rowId xmlns:a16="http://schemas.microsoft.com/office/drawing/2014/main" val="2263639382"/>
                  </a:ext>
                </a:extLst>
              </a:tr>
              <a:tr h="263517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u="none" strike="noStrike">
                          <a:effectLst/>
                        </a:rPr>
                        <a:t>PROD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u="none" strike="noStrike">
                          <a:effectLst/>
                        </a:rPr>
                        <a:t>Deploy to VM / Openshift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u="none" strike="noStrike">
                          <a:effectLst/>
                        </a:rPr>
                        <a:t>Jenkins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u="none" strike="noStrike" dirty="0">
                          <a:effectLst/>
                        </a:rPr>
                        <a:t>Jenkins </a:t>
                      </a:r>
                      <a:r>
                        <a:rPr lang="zh-TW" altLang="en-US" sz="1400" u="none" strike="noStrike" dirty="0">
                          <a:effectLst/>
                        </a:rPr>
                        <a:t>自動執行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蘋方-繁 標準體" panose="020B0400000000000000" pitchFamily="34" charset="-120"/>
                        <a:ea typeface="蘋方-繁 標準體" panose="020B0400000000000000" pitchFamily="34" charset="-120"/>
                      </a:endParaRPr>
                    </a:p>
                  </a:txBody>
                  <a:tcPr marL="9023" marR="9023" marT="9023" marB="0" anchor="ctr"/>
                </a:tc>
                <a:extLst>
                  <a:ext uri="{0D108BD9-81ED-4DB2-BD59-A6C34878D82A}">
                    <a16:rowId xmlns:a16="http://schemas.microsoft.com/office/drawing/2014/main" val="15640945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52642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CC44A8-25D2-DACA-AB20-CECD51401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529" y="3611880"/>
            <a:ext cx="9101056" cy="788150"/>
          </a:xfrm>
        </p:spPr>
        <p:txBody>
          <a:bodyPr/>
          <a:lstStyle/>
          <a:p>
            <a:r>
              <a:rPr kumimoji="1" lang="zh-TW" altLang="en-US" b="1" dirty="0">
                <a:solidFill>
                  <a:schemeClr val="bg2"/>
                </a:solidFill>
              </a:rPr>
              <a:t>應用程式指定版本</a:t>
            </a:r>
            <a:endParaRPr lang="zh-TW" altLang="en-US" dirty="0"/>
          </a:p>
        </p:txBody>
      </p:sp>
      <p:sp>
        <p:nvSpPr>
          <p:cNvPr id="6" name="平行四邊形 5">
            <a:extLst>
              <a:ext uri="{FF2B5EF4-FFF2-40B4-BE49-F238E27FC236}">
                <a16:creationId xmlns:a16="http://schemas.microsoft.com/office/drawing/2014/main" id="{A9CF70F8-4D93-AB54-646C-CAAEC2A9A1C0}"/>
              </a:ext>
            </a:extLst>
          </p:cNvPr>
          <p:cNvSpPr/>
          <p:nvPr/>
        </p:nvSpPr>
        <p:spPr>
          <a:xfrm>
            <a:off x="1068233" y="2450225"/>
            <a:ext cx="3029238" cy="3253601"/>
          </a:xfrm>
          <a:prstGeom prst="parallelogram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9600" b="1" dirty="0">
                <a:solidFill>
                  <a:schemeClr val="tx2">
                    <a:lumMod val="25000"/>
                  </a:schemeClr>
                </a:solidFill>
              </a:rPr>
              <a:t>06</a:t>
            </a:r>
            <a:endParaRPr lang="zh-TW" altLang="en-US" sz="9600" b="1" dirty="0">
              <a:solidFill>
                <a:schemeClr val="tx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8221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solidFill>
                  <a:schemeClr val="bg2"/>
                </a:solidFill>
              </a:rPr>
              <a:t>應用程式指定版本</a:t>
            </a:r>
            <a:r>
              <a:rPr kumimoji="1" lang="en-US" altLang="zh-TW" b="1" dirty="0">
                <a:solidFill>
                  <a:schemeClr val="bg2"/>
                </a:solidFill>
              </a:rPr>
              <a:t>-Maven</a:t>
            </a:r>
            <a:endParaRPr kumimoji="1" lang="zh-TW" altLang="en-US" b="1" dirty="0">
              <a:solidFill>
                <a:schemeClr val="bg2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pom.xml 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在 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properties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 設定變數，並且值來源為環境變數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zh-TW" altLang="en-US" sz="2400" dirty="0">
                <a:ea typeface="IBM Plex Sans" charset="0"/>
                <a:cs typeface="IBM Plex Sans" charset="0"/>
              </a:rPr>
              <a:t>在 </a:t>
            </a:r>
            <a:r>
              <a:rPr kumimoji="1" lang="en-US" altLang="zh-TW" sz="2400" dirty="0" err="1">
                <a:ea typeface="IBM Plex Sans" charset="0"/>
                <a:cs typeface="IBM Plex Sans" charset="0"/>
              </a:rPr>
              <a:t>application.properties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 設定如下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EA74B84-9C22-F1D7-AE6A-71FB6B29766E}"/>
              </a:ext>
            </a:extLst>
          </p:cNvPr>
          <p:cNvSpPr/>
          <p:nvPr/>
        </p:nvSpPr>
        <p:spPr>
          <a:xfrm>
            <a:off x="1671506" y="2320290"/>
            <a:ext cx="11612880" cy="21145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en-US" altLang="zh-TW" dirty="0"/>
              <a:t>&lt;profile&gt;</a:t>
            </a:r>
          </a:p>
          <a:p>
            <a:r>
              <a:rPr kumimoji="1" lang="zh-TW" altLang="en-US" dirty="0"/>
              <a:t>   </a:t>
            </a:r>
            <a:r>
              <a:rPr kumimoji="1" lang="en-US" altLang="zh-TW" dirty="0"/>
              <a:t>&lt;properties&gt;</a:t>
            </a:r>
          </a:p>
          <a:p>
            <a:r>
              <a:rPr kumimoji="1" lang="en-US" altLang="zh-TW" dirty="0"/>
              <a:t>       &lt;</a:t>
            </a:r>
            <a:r>
              <a:rPr kumimoji="1" lang="en-US" altLang="zh-TW" dirty="0" err="1"/>
              <a:t>app.version</a:t>
            </a:r>
            <a:r>
              <a:rPr kumimoji="1" lang="en-US" altLang="zh-TW" dirty="0"/>
              <a:t>&gt;${APP_VERSION}&lt;/</a:t>
            </a:r>
            <a:r>
              <a:rPr kumimoji="1" lang="en-US" altLang="zh-TW" dirty="0" err="1"/>
              <a:t>app.version</a:t>
            </a:r>
            <a:r>
              <a:rPr kumimoji="1" lang="en-US" altLang="zh-TW" dirty="0"/>
              <a:t>&gt;</a:t>
            </a:r>
          </a:p>
          <a:p>
            <a:r>
              <a:rPr kumimoji="1" lang="zh-TW" altLang="en-US" dirty="0"/>
              <a:t>   </a:t>
            </a:r>
            <a:r>
              <a:rPr kumimoji="1" lang="en-US" altLang="zh-TW" dirty="0"/>
              <a:t>&lt;/properties&gt;</a:t>
            </a:r>
          </a:p>
          <a:p>
            <a:r>
              <a:rPr kumimoji="1" lang="en-US" altLang="zh-TW" dirty="0"/>
              <a:t>&lt;/profile&gt;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DA2226B-032C-E91F-C841-762E2987B25A}"/>
              </a:ext>
            </a:extLst>
          </p:cNvPr>
          <p:cNvSpPr/>
          <p:nvPr/>
        </p:nvSpPr>
        <p:spPr>
          <a:xfrm>
            <a:off x="1671506" y="5401147"/>
            <a:ext cx="11612880" cy="588173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en-US" altLang="zh-TW" dirty="0" err="1"/>
              <a:t>application.version</a:t>
            </a:r>
            <a:r>
              <a:rPr kumimoji="1" lang="en-US" altLang="zh-TW" dirty="0"/>
              <a:t>: @app.version@</a:t>
            </a:r>
          </a:p>
        </p:txBody>
      </p:sp>
    </p:spTree>
    <p:extLst>
      <p:ext uri="{BB962C8B-B14F-4D97-AF65-F5344CB8AC3E}">
        <p14:creationId xmlns:p14="http://schemas.microsoft.com/office/powerpoint/2010/main" val="13935542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solidFill>
                  <a:schemeClr val="bg2"/>
                </a:solidFill>
              </a:rPr>
              <a:t>應用程式指定版本</a:t>
            </a:r>
            <a:r>
              <a:rPr kumimoji="1" lang="en-US" altLang="zh-TW" b="1" dirty="0">
                <a:solidFill>
                  <a:schemeClr val="bg2"/>
                </a:solidFill>
              </a:rPr>
              <a:t>-Maven</a:t>
            </a:r>
            <a:endParaRPr kumimoji="1" lang="zh-TW" altLang="en-US" b="1" dirty="0">
              <a:solidFill>
                <a:schemeClr val="bg2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zh-TW" altLang="en-US" sz="2400" dirty="0">
                <a:ea typeface="IBM Plex Sans" charset="0"/>
                <a:cs typeface="IBM Plex Sans" charset="0"/>
              </a:rPr>
              <a:t>程式撰寫 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Header 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設定 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Application-Version 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值來源為上述定義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Build 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的時候帶入</a:t>
            </a:r>
            <a:r>
              <a:rPr kumimoji="1" lang="en-US" altLang="zh-TW" sz="2400" dirty="0" err="1">
                <a:ea typeface="IBM Plex Sans" charset="0"/>
                <a:cs typeface="IBM Plex Sans" charset="0"/>
              </a:rPr>
              <a:t>app.version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版本變數完成版本設定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EA74B84-9C22-F1D7-AE6A-71FB6B29766E}"/>
              </a:ext>
            </a:extLst>
          </p:cNvPr>
          <p:cNvSpPr/>
          <p:nvPr/>
        </p:nvSpPr>
        <p:spPr>
          <a:xfrm>
            <a:off x="1671506" y="2320290"/>
            <a:ext cx="11612880" cy="385191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en-US" altLang="zh-TW" dirty="0"/>
              <a:t>public class </a:t>
            </a:r>
            <a:r>
              <a:rPr kumimoji="1" lang="en-US" altLang="zh-TW" dirty="0" err="1"/>
              <a:t>HelloController</a:t>
            </a:r>
            <a:r>
              <a:rPr kumimoji="1" lang="en-US" altLang="zh-TW" dirty="0"/>
              <a:t> {</a:t>
            </a:r>
          </a:p>
          <a:p>
            <a:endParaRPr kumimoji="1" lang="en-US" altLang="zh-TW" dirty="0"/>
          </a:p>
          <a:p>
            <a:r>
              <a:rPr kumimoji="1" lang="en-US" altLang="zh-TW" dirty="0"/>
              <a:t>        @Value("${application.version}")</a:t>
            </a:r>
          </a:p>
          <a:p>
            <a:r>
              <a:rPr kumimoji="1" lang="en-US" altLang="zh-TW" dirty="0"/>
              <a:t>        private String </a:t>
            </a:r>
            <a:r>
              <a:rPr kumimoji="1" lang="en-US" altLang="zh-TW" dirty="0" err="1"/>
              <a:t>appVersion</a:t>
            </a:r>
            <a:r>
              <a:rPr kumimoji="1" lang="en-US" altLang="zh-TW" dirty="0"/>
              <a:t>;</a:t>
            </a:r>
          </a:p>
          <a:p>
            <a:endParaRPr kumimoji="1" lang="en-US" altLang="zh-TW" dirty="0"/>
          </a:p>
          <a:p>
            <a:r>
              <a:rPr kumimoji="1" lang="en-US" altLang="zh-TW" dirty="0"/>
              <a:t>        @RequestMapping(value = "/", method = GET)</a:t>
            </a:r>
          </a:p>
          <a:p>
            <a:r>
              <a:rPr kumimoji="1" lang="en-US" altLang="zh-TW" dirty="0"/>
              <a:t>        public String index(</a:t>
            </a:r>
            <a:r>
              <a:rPr kumimoji="1" lang="en-US" altLang="zh-TW" dirty="0" err="1"/>
              <a:t>HttpServletResponse</a:t>
            </a:r>
            <a:r>
              <a:rPr kumimoji="1" lang="en-US" altLang="zh-TW" dirty="0"/>
              <a:t> response) {</a:t>
            </a:r>
          </a:p>
          <a:p>
            <a:r>
              <a:rPr kumimoji="1" lang="zh-TW" altLang="en-US" dirty="0"/>
              <a:t>                </a:t>
            </a:r>
            <a:r>
              <a:rPr kumimoji="1" lang="en-US" altLang="zh-TW" dirty="0" err="1"/>
              <a:t>response.addHeader</a:t>
            </a:r>
            <a:r>
              <a:rPr kumimoji="1" lang="en-US" altLang="zh-TW" dirty="0"/>
              <a:t>("Application-Version", </a:t>
            </a:r>
            <a:r>
              <a:rPr kumimoji="1" lang="en-US" altLang="zh-TW" dirty="0" err="1"/>
              <a:t>appVersion</a:t>
            </a:r>
            <a:r>
              <a:rPr kumimoji="1" lang="en-US" altLang="zh-TW" dirty="0"/>
              <a:t>);</a:t>
            </a:r>
          </a:p>
          <a:p>
            <a:r>
              <a:rPr kumimoji="1" lang="en-US" altLang="zh-TW" dirty="0"/>
              <a:t>                return "Welcome to </a:t>
            </a:r>
            <a:r>
              <a:rPr kumimoji="1" lang="en-US" altLang="zh-TW" dirty="0" err="1"/>
              <a:t>Brobridge</a:t>
            </a:r>
            <a:r>
              <a:rPr kumimoji="1" lang="en-US" altLang="zh-TW" dirty="0"/>
              <a:t>!";</a:t>
            </a:r>
          </a:p>
          <a:p>
            <a:r>
              <a:rPr kumimoji="1" lang="en-US" altLang="zh-TW" dirty="0"/>
              <a:t>        }</a:t>
            </a:r>
          </a:p>
          <a:p>
            <a:r>
              <a:rPr kumimoji="1" lang="en-US" altLang="zh-TW" dirty="0"/>
              <a:t>}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E05C5C5-3B32-C59A-C549-38B89985D304}"/>
              </a:ext>
            </a:extLst>
          </p:cNvPr>
          <p:cNvSpPr/>
          <p:nvPr/>
        </p:nvSpPr>
        <p:spPr>
          <a:xfrm>
            <a:off x="1671506" y="6854015"/>
            <a:ext cx="11612880" cy="73152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en-US" altLang="zh-TW" dirty="0" err="1"/>
              <a:t>mvn</a:t>
            </a:r>
            <a:r>
              <a:rPr kumimoji="1" lang="en-US" altLang="zh-TW" dirty="0"/>
              <a:t> clean install -</a:t>
            </a:r>
            <a:r>
              <a:rPr kumimoji="1" lang="en-US" altLang="zh-TW" dirty="0" err="1"/>
              <a:t>Dapp.version</a:t>
            </a:r>
            <a:r>
              <a:rPr kumimoji="1" lang="en-US" altLang="zh-TW" dirty="0"/>
              <a:t>=v0.1</a:t>
            </a:r>
          </a:p>
        </p:txBody>
      </p:sp>
    </p:spTree>
    <p:extLst>
      <p:ext uri="{BB962C8B-B14F-4D97-AF65-F5344CB8AC3E}">
        <p14:creationId xmlns:p14="http://schemas.microsoft.com/office/powerpoint/2010/main" val="4070148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solidFill>
                  <a:schemeClr val="bg2"/>
                </a:solidFill>
              </a:rPr>
              <a:t>應用程式指定版本</a:t>
            </a:r>
            <a:r>
              <a:rPr kumimoji="1" lang="en-US" altLang="zh-TW" b="1" dirty="0">
                <a:solidFill>
                  <a:schemeClr val="bg2"/>
                </a:solidFill>
              </a:rPr>
              <a:t>-Maven(for docker)</a:t>
            </a:r>
            <a:endParaRPr kumimoji="1" lang="zh-TW" altLang="en-US" b="1" dirty="0">
              <a:solidFill>
                <a:schemeClr val="bg2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Java code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部分一樣照上述設定，差別在於 </a:t>
            </a:r>
            <a:r>
              <a:rPr kumimoji="1" lang="en-US" altLang="zh-TW" sz="2400" dirty="0" err="1">
                <a:ea typeface="IBM Plex Sans" charset="0"/>
                <a:cs typeface="IBM Plex Sans" charset="0"/>
              </a:rPr>
              <a:t>Dockerfile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 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與 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docker build</a:t>
            </a: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 err="1">
                <a:ea typeface="IBM Plex Sans" charset="0"/>
                <a:cs typeface="IBM Plex Sans" charset="0"/>
              </a:rPr>
              <a:t>Dockerfile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Docker build 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帶入參數設定完成打包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Image</a:t>
            </a: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E05C5C5-3B32-C59A-C549-38B89985D304}"/>
              </a:ext>
            </a:extLst>
          </p:cNvPr>
          <p:cNvSpPr/>
          <p:nvPr/>
        </p:nvSpPr>
        <p:spPr>
          <a:xfrm>
            <a:off x="1600200" y="5349240"/>
            <a:ext cx="11612880" cy="73152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en-US" altLang="zh-TW" dirty="0"/>
              <a:t>docker build --build-</a:t>
            </a:r>
            <a:r>
              <a:rPr kumimoji="1" lang="en-US" altLang="zh-TW" dirty="0" err="1"/>
              <a:t>arg</a:t>
            </a:r>
            <a:r>
              <a:rPr kumimoji="1" lang="en-US" altLang="zh-TW" dirty="0"/>
              <a:t> APP_VERSION=v0.1-dev -t spring-boot:v0.1 .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0915C04-C159-D9D6-8935-63E28E3A33C5}"/>
              </a:ext>
            </a:extLst>
          </p:cNvPr>
          <p:cNvSpPr/>
          <p:nvPr/>
        </p:nvSpPr>
        <p:spPr>
          <a:xfrm>
            <a:off x="1600200" y="2788920"/>
            <a:ext cx="11612880" cy="205740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en-US" altLang="zh-TW" dirty="0"/>
              <a:t>FROM hb.k8sbridge.com/demo/</a:t>
            </a:r>
            <a:r>
              <a:rPr kumimoji="1" lang="en-US" altLang="zh-TW" dirty="0" err="1"/>
              <a:t>maven:base</a:t>
            </a:r>
            <a:r>
              <a:rPr kumimoji="1" lang="en-US" altLang="zh-TW" dirty="0"/>
              <a:t> AS build</a:t>
            </a:r>
          </a:p>
          <a:p>
            <a:r>
              <a:rPr kumimoji="1" lang="en-US" altLang="zh-TW" dirty="0"/>
              <a:t>ARG APP_VERSION=v0.1</a:t>
            </a:r>
          </a:p>
          <a:p>
            <a:r>
              <a:rPr kumimoji="1" lang="en-US" altLang="zh-TW" dirty="0"/>
              <a:t>COPY 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 /app/</a:t>
            </a:r>
            <a:r>
              <a:rPr kumimoji="1" lang="en-US" altLang="zh-TW" dirty="0" err="1"/>
              <a:t>src</a:t>
            </a:r>
            <a:endParaRPr kumimoji="1" lang="en-US" altLang="zh-TW" dirty="0"/>
          </a:p>
          <a:p>
            <a:r>
              <a:rPr kumimoji="1" lang="en-US" altLang="zh-TW" dirty="0"/>
              <a:t>COPY pom.xml /app</a:t>
            </a:r>
          </a:p>
          <a:p>
            <a:r>
              <a:rPr kumimoji="1" lang="en-US" altLang="zh-TW" dirty="0"/>
              <a:t>RUN </a:t>
            </a:r>
            <a:r>
              <a:rPr kumimoji="1" lang="en-US" altLang="zh-TW" dirty="0" err="1"/>
              <a:t>mvn</a:t>
            </a:r>
            <a:r>
              <a:rPr kumimoji="1" lang="en-US" altLang="zh-TW" dirty="0"/>
              <a:t> -f /app/pom.xml clean install -</a:t>
            </a:r>
            <a:r>
              <a:rPr kumimoji="1" lang="en-US" altLang="zh-TW" dirty="0" err="1"/>
              <a:t>Dapp.version</a:t>
            </a:r>
            <a:r>
              <a:rPr kumimoji="1" lang="en-US" altLang="zh-TW" dirty="0"/>
              <a:t>=$APP_VERSION</a:t>
            </a:r>
          </a:p>
        </p:txBody>
      </p:sp>
    </p:spTree>
    <p:extLst>
      <p:ext uri="{BB962C8B-B14F-4D97-AF65-F5344CB8AC3E}">
        <p14:creationId xmlns:p14="http://schemas.microsoft.com/office/powerpoint/2010/main" val="15250856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solidFill>
                  <a:schemeClr val="bg2"/>
                </a:solidFill>
              </a:rPr>
              <a:t>應用程式指定版本</a:t>
            </a:r>
            <a:r>
              <a:rPr kumimoji="1" lang="en-US" altLang="zh-TW" b="1" dirty="0">
                <a:solidFill>
                  <a:schemeClr val="bg2"/>
                </a:solidFill>
              </a:rPr>
              <a:t>-Maven(for docker)</a:t>
            </a:r>
            <a:endParaRPr kumimoji="1" lang="zh-TW" altLang="en-US" b="1" dirty="0">
              <a:solidFill>
                <a:schemeClr val="bg2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zh-TW" altLang="en-US" sz="2400" dirty="0">
                <a:ea typeface="IBM Plex Sans" charset="0"/>
                <a:cs typeface="IBM Plex Sans" charset="0"/>
              </a:rPr>
              <a:t>測試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A4AC988-C990-14F9-2164-520CBA1DC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360" y="2357424"/>
            <a:ext cx="8229600" cy="511232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C451EF6-3F22-94CB-CAA7-A73444EE8B55}"/>
              </a:ext>
            </a:extLst>
          </p:cNvPr>
          <p:cNvSpPr/>
          <p:nvPr/>
        </p:nvSpPr>
        <p:spPr>
          <a:xfrm>
            <a:off x="1965960" y="5440680"/>
            <a:ext cx="4800600" cy="2743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5054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solidFill>
                  <a:schemeClr val="bg2"/>
                </a:solidFill>
              </a:rPr>
              <a:t>應用程式指定版本</a:t>
            </a:r>
            <a:r>
              <a:rPr kumimoji="1" lang="en-US" altLang="zh-TW" b="1" dirty="0">
                <a:solidFill>
                  <a:schemeClr val="bg2"/>
                </a:solidFill>
              </a:rPr>
              <a:t>-Vue</a:t>
            </a:r>
            <a:endParaRPr kumimoji="1" lang="zh-TW" altLang="en-US" b="1" dirty="0">
              <a:solidFill>
                <a:schemeClr val="bg2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zh-TW" altLang="en-US" sz="2400" dirty="0">
                <a:ea typeface="IBM Plex Sans" charset="0"/>
                <a:cs typeface="IBM Plex Sans" charset="0"/>
              </a:rPr>
              <a:t>將版本號寫入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.</a:t>
            </a:r>
            <a:r>
              <a:rPr kumimoji="1" lang="en-US" altLang="zh-TW" sz="2400" dirty="0" err="1">
                <a:ea typeface="IBM Plex Sans" charset="0"/>
                <a:cs typeface="IBM Plex Sans" charset="0"/>
              </a:rPr>
              <a:t>env.local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檔案提供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Vue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抓取變數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zh-TW" altLang="en-US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zh-TW" altLang="en-US" sz="2400" dirty="0">
                <a:ea typeface="IBM Plex Sans" charset="0"/>
                <a:cs typeface="IBM Plex Sans" charset="0"/>
              </a:rPr>
              <a:t>修改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code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抓取 </a:t>
            </a:r>
            <a:r>
              <a:rPr kumimoji="1" lang="en-US" altLang="zh-TW" sz="2400" dirty="0" err="1">
                <a:ea typeface="IBM Plex Sans" charset="0"/>
                <a:cs typeface="IBM Plex Sans" charset="0"/>
              </a:rPr>
              <a:t>package.json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 version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使用</a:t>
            </a:r>
            <a:endParaRPr kumimoji="1" lang="en-US" altLang="zh-TW" sz="2400" dirty="0">
              <a:solidFill>
                <a:schemeClr val="tx1"/>
              </a:solidFill>
              <a:ea typeface="IBM Plex Sans" charset="0"/>
              <a:cs typeface="IBM Plex Sans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82061C2-0C2F-BED2-E6DB-1FC3DBE3F52E}"/>
              </a:ext>
            </a:extLst>
          </p:cNvPr>
          <p:cNvSpPr/>
          <p:nvPr/>
        </p:nvSpPr>
        <p:spPr>
          <a:xfrm>
            <a:off x="1485900" y="3794760"/>
            <a:ext cx="11612880" cy="407574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en-US" altLang="zh-TW" sz="1800" dirty="0"/>
              <a:t>&lt;template&gt;</a:t>
            </a:r>
          </a:p>
          <a:p>
            <a:r>
              <a:rPr kumimoji="1" lang="en-US" altLang="zh-TW" sz="1800" dirty="0"/>
              <a:t>  &lt;div&gt;</a:t>
            </a:r>
          </a:p>
          <a:p>
            <a:r>
              <a:rPr kumimoji="1" lang="zh-TW" altLang="en-US" sz="1800" dirty="0"/>
              <a:t>    </a:t>
            </a:r>
            <a:r>
              <a:rPr kumimoji="1" lang="en-US" altLang="zh-TW" sz="1800" dirty="0"/>
              <a:t>&lt;p&gt;{{ </a:t>
            </a:r>
            <a:r>
              <a:rPr kumimoji="1" lang="en-US" altLang="zh-TW" sz="1800" dirty="0" err="1"/>
              <a:t>appVersion</a:t>
            </a:r>
            <a:r>
              <a:rPr kumimoji="1" lang="en-US" altLang="zh-TW" sz="1800" dirty="0"/>
              <a:t> }}&lt;/p&gt;</a:t>
            </a:r>
          </a:p>
          <a:p>
            <a:r>
              <a:rPr kumimoji="1" lang="zh-TW" altLang="en-US" sz="1800" dirty="0"/>
              <a:t>  </a:t>
            </a:r>
            <a:r>
              <a:rPr kumimoji="1" lang="en-US" altLang="zh-TW" sz="1800" dirty="0"/>
              <a:t>&lt;/div&gt;</a:t>
            </a:r>
          </a:p>
          <a:p>
            <a:r>
              <a:rPr kumimoji="1" lang="en-US" altLang="zh-TW" sz="1800" dirty="0"/>
              <a:t>&lt;/template&gt;</a:t>
            </a:r>
          </a:p>
          <a:p>
            <a:endParaRPr kumimoji="1" lang="en-US" altLang="zh-TW" sz="1800" dirty="0"/>
          </a:p>
          <a:p>
            <a:r>
              <a:rPr kumimoji="1" lang="en-US" altLang="zh-TW" sz="1800" dirty="0"/>
              <a:t>&lt;script&gt;</a:t>
            </a:r>
          </a:p>
          <a:p>
            <a:r>
              <a:rPr kumimoji="1" lang="en-US" altLang="zh-TW" sz="1800" dirty="0"/>
              <a:t>export default {</a:t>
            </a:r>
          </a:p>
          <a:p>
            <a:r>
              <a:rPr kumimoji="1" lang="en-US" altLang="zh-TW" sz="1800" dirty="0"/>
              <a:t>data () {</a:t>
            </a:r>
          </a:p>
          <a:p>
            <a:r>
              <a:rPr kumimoji="1" lang="en-US" altLang="zh-TW" sz="1800" dirty="0"/>
              <a:t>    return {</a:t>
            </a:r>
          </a:p>
          <a:p>
            <a:r>
              <a:rPr kumimoji="1" lang="en-US" altLang="zh-TW" sz="1800" dirty="0"/>
              <a:t>      </a:t>
            </a:r>
            <a:r>
              <a:rPr kumimoji="1" lang="en-US" altLang="zh-TW" sz="1800" dirty="0" err="1"/>
              <a:t>appVersion</a:t>
            </a:r>
            <a:r>
              <a:rPr kumimoji="1" lang="en-US" altLang="zh-TW" sz="1800" dirty="0"/>
              <a:t>: </a:t>
            </a:r>
            <a:r>
              <a:rPr kumimoji="1" lang="en-US" altLang="zh-TW" sz="1800" dirty="0" err="1"/>
              <a:t>process.env.VUE_APP_VERSION</a:t>
            </a:r>
            <a:endParaRPr kumimoji="1" lang="en-US" altLang="zh-TW" sz="1800" dirty="0"/>
          </a:p>
          <a:p>
            <a:r>
              <a:rPr kumimoji="1" lang="en-US" altLang="zh-TW" sz="1800" dirty="0"/>
              <a:t>    }</a:t>
            </a:r>
          </a:p>
          <a:p>
            <a:r>
              <a:rPr kumimoji="1" lang="en-US" altLang="zh-TW" sz="1800" dirty="0"/>
              <a:t>  }</a:t>
            </a:r>
          </a:p>
          <a:p>
            <a:r>
              <a:rPr kumimoji="1" lang="en-US" altLang="zh-TW" sz="1800" dirty="0"/>
              <a:t>}</a:t>
            </a:r>
          </a:p>
          <a:p>
            <a:r>
              <a:rPr kumimoji="1" lang="en-US" altLang="zh-TW" sz="1800" dirty="0"/>
              <a:t>&lt;/script&gt;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84D1818-DE3B-E4B8-ACFA-0C663DA146F5}"/>
              </a:ext>
            </a:extLst>
          </p:cNvPr>
          <p:cNvSpPr/>
          <p:nvPr/>
        </p:nvSpPr>
        <p:spPr>
          <a:xfrm>
            <a:off x="1485900" y="2240280"/>
            <a:ext cx="11612880" cy="73152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en-US" altLang="zh-TW" dirty="0"/>
              <a:t>echo “VUE_APP_VERSION=1.0.0” &gt; .</a:t>
            </a:r>
            <a:r>
              <a:rPr kumimoji="1" lang="en-US" altLang="zh-TW" dirty="0" err="1"/>
              <a:t>env.local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998141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solidFill>
                  <a:schemeClr val="bg2"/>
                </a:solidFill>
              </a:rPr>
              <a:t>應用程式指定版本</a:t>
            </a:r>
            <a:r>
              <a:rPr kumimoji="1" lang="en-US" altLang="zh-TW" b="1" dirty="0">
                <a:solidFill>
                  <a:schemeClr val="bg2"/>
                </a:solidFill>
              </a:rPr>
              <a:t>-Vue(for docker)</a:t>
            </a:r>
            <a:endParaRPr kumimoji="1" lang="zh-TW" altLang="en-US" b="1" dirty="0">
              <a:solidFill>
                <a:schemeClr val="bg2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code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部分一樣照上述設定，差別在於 </a:t>
            </a:r>
            <a:r>
              <a:rPr kumimoji="1" lang="en-US" altLang="zh-TW" sz="2400" dirty="0" err="1">
                <a:ea typeface="IBM Plex Sans" charset="0"/>
                <a:cs typeface="IBM Plex Sans" charset="0"/>
              </a:rPr>
              <a:t>Dockerfile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 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與 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docker build</a:t>
            </a: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 err="1">
                <a:ea typeface="IBM Plex Sans" charset="0"/>
                <a:cs typeface="IBM Plex Sans" charset="0"/>
              </a:rPr>
              <a:t>Dockerfile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solidFill>
                <a:schemeClr val="tx1"/>
              </a:solidFill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solidFill>
                <a:schemeClr val="tx1"/>
              </a:solidFill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solidFill>
                <a:schemeClr val="tx1"/>
              </a:solidFill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lvl="1">
              <a:lnSpc>
                <a:spcPct val="105000"/>
              </a:lnSpc>
              <a:spcBef>
                <a:spcPts val="1000"/>
              </a:spcBef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Docker build 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帶入參數設定完成打包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Image</a:t>
            </a:r>
          </a:p>
          <a:p>
            <a:pPr lvl="1">
              <a:lnSpc>
                <a:spcPct val="105000"/>
              </a:lnSpc>
              <a:spcBef>
                <a:spcPts val="1000"/>
              </a:spcBef>
            </a:pPr>
            <a:endParaRPr kumimoji="1" lang="en-US" altLang="zh-TW" sz="2400" dirty="0">
              <a:solidFill>
                <a:schemeClr val="tx1"/>
              </a:solidFill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solidFill>
                <a:schemeClr val="tx1"/>
              </a:solidFill>
              <a:ea typeface="IBM Plex Sans" charset="0"/>
              <a:cs typeface="IBM Plex Sans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1F12746-09AC-AE91-F754-2DFAB95ABA2C}"/>
              </a:ext>
            </a:extLst>
          </p:cNvPr>
          <p:cNvSpPr/>
          <p:nvPr/>
        </p:nvSpPr>
        <p:spPr>
          <a:xfrm>
            <a:off x="1600200" y="2788920"/>
            <a:ext cx="11612880" cy="361188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en-US" altLang="zh-TW" dirty="0"/>
              <a:t>FROM node:16.20.0-alpine3.17 as builder</a:t>
            </a:r>
          </a:p>
          <a:p>
            <a:r>
              <a:rPr kumimoji="1" lang="en-US" altLang="zh-TW" dirty="0"/>
              <a:t>ARG APP_VERSION=0.1.0</a:t>
            </a:r>
          </a:p>
          <a:p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install -g http-server</a:t>
            </a:r>
          </a:p>
          <a:p>
            <a:r>
              <a:rPr kumimoji="1" lang="en-US" altLang="zh-TW" dirty="0"/>
              <a:t>WORKDIR /app</a:t>
            </a:r>
          </a:p>
          <a:p>
            <a:r>
              <a:rPr kumimoji="1" lang="en-US" altLang="zh-TW" dirty="0"/>
              <a:t>COPY package*.</a:t>
            </a:r>
            <a:r>
              <a:rPr kumimoji="1" lang="en-US" altLang="zh-TW" dirty="0" err="1"/>
              <a:t>json</a:t>
            </a:r>
            <a:r>
              <a:rPr kumimoji="1" lang="en-US" altLang="zh-TW" dirty="0"/>
              <a:t> ./</a:t>
            </a:r>
          </a:p>
          <a:p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install</a:t>
            </a:r>
          </a:p>
          <a:p>
            <a:r>
              <a:rPr kumimoji="1" lang="en-US" altLang="zh-TW" dirty="0"/>
              <a:t>COPY . .</a:t>
            </a:r>
          </a:p>
          <a:p>
            <a:r>
              <a:rPr kumimoji="1" lang="en-US" altLang="zh-TW" dirty="0"/>
              <a:t>RUN </a:t>
            </a:r>
            <a:r>
              <a:rPr kumimoji="1" lang="fr-FR" altLang="zh-TW" dirty="0"/>
              <a:t>echo VUE_APP_VERSION=$APP_VERSION &gt;&gt; .env.local</a:t>
            </a:r>
          </a:p>
          <a:p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run build</a:t>
            </a:r>
          </a:p>
          <a:p>
            <a:r>
              <a:rPr kumimoji="1" lang="en-US" altLang="zh-TW" dirty="0"/>
              <a:t>EXPOSE 8080</a:t>
            </a:r>
          </a:p>
          <a:p>
            <a:r>
              <a:rPr kumimoji="1" lang="en-US" altLang="zh-TW" dirty="0"/>
              <a:t>CMD [ "http-server", "</a:t>
            </a:r>
            <a:r>
              <a:rPr kumimoji="1" lang="en-US" altLang="zh-TW" dirty="0" err="1"/>
              <a:t>dist</a:t>
            </a:r>
            <a:r>
              <a:rPr kumimoji="1" lang="en-US" altLang="zh-TW" dirty="0"/>
              <a:t>" ]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01153F1-C76F-A582-1895-689B9D278484}"/>
              </a:ext>
            </a:extLst>
          </p:cNvPr>
          <p:cNvSpPr/>
          <p:nvPr/>
        </p:nvSpPr>
        <p:spPr>
          <a:xfrm>
            <a:off x="1600200" y="6838286"/>
            <a:ext cx="11612880" cy="73152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en-US" altLang="zh-TW" dirty="0"/>
              <a:t>docker build --build-</a:t>
            </a:r>
            <a:r>
              <a:rPr kumimoji="1" lang="en-US" altLang="zh-TW" dirty="0" err="1"/>
              <a:t>arg</a:t>
            </a:r>
            <a:r>
              <a:rPr kumimoji="1" lang="en-US" altLang="zh-TW" dirty="0"/>
              <a:t> APP_VERSION=0.1.1 -t demo-vue:0.1.1 .</a:t>
            </a:r>
          </a:p>
        </p:txBody>
      </p:sp>
    </p:spTree>
    <p:extLst>
      <p:ext uri="{BB962C8B-B14F-4D97-AF65-F5344CB8AC3E}">
        <p14:creationId xmlns:p14="http://schemas.microsoft.com/office/powerpoint/2010/main" val="27924929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solidFill>
                  <a:schemeClr val="bg2"/>
                </a:solidFill>
              </a:rPr>
              <a:t>應用程式指定版本</a:t>
            </a:r>
            <a:r>
              <a:rPr kumimoji="1" lang="en-US" altLang="zh-TW" b="1" dirty="0">
                <a:solidFill>
                  <a:schemeClr val="bg2"/>
                </a:solidFill>
              </a:rPr>
              <a:t>-Vue(for docker)</a:t>
            </a:r>
            <a:endParaRPr kumimoji="1" lang="zh-TW" altLang="en-US" b="1" dirty="0">
              <a:solidFill>
                <a:schemeClr val="bg2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zh-TW" altLang="en-US" sz="2400" dirty="0">
                <a:ea typeface="IBM Plex Sans" charset="0"/>
                <a:cs typeface="IBM Plex Sans" charset="0"/>
              </a:rPr>
              <a:t>測試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70FF28E-3466-D442-4A25-D2857934C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808" y="1257300"/>
            <a:ext cx="8401111" cy="654848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E01C4BD-2174-A416-9DB6-AF1CE49630F6}"/>
              </a:ext>
            </a:extLst>
          </p:cNvPr>
          <p:cNvSpPr/>
          <p:nvPr/>
        </p:nvSpPr>
        <p:spPr>
          <a:xfrm>
            <a:off x="6949440" y="7269480"/>
            <a:ext cx="685800" cy="4114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87760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CC44A8-25D2-DACA-AB20-CECD51401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529" y="3611880"/>
            <a:ext cx="9101056" cy="788150"/>
          </a:xfrm>
        </p:spPr>
        <p:txBody>
          <a:bodyPr/>
          <a:lstStyle/>
          <a:p>
            <a:r>
              <a:rPr kumimoji="1" lang="en-US" altLang="zh-TW" b="1" dirty="0">
                <a:solidFill>
                  <a:schemeClr val="bg2"/>
                </a:solidFill>
              </a:rPr>
              <a:t>Jenkins credentials</a:t>
            </a:r>
            <a:endParaRPr lang="zh-TW" altLang="en-US" dirty="0"/>
          </a:p>
        </p:txBody>
      </p:sp>
      <p:sp>
        <p:nvSpPr>
          <p:cNvPr id="6" name="平行四邊形 5">
            <a:extLst>
              <a:ext uri="{FF2B5EF4-FFF2-40B4-BE49-F238E27FC236}">
                <a16:creationId xmlns:a16="http://schemas.microsoft.com/office/drawing/2014/main" id="{A9CF70F8-4D93-AB54-646C-CAAEC2A9A1C0}"/>
              </a:ext>
            </a:extLst>
          </p:cNvPr>
          <p:cNvSpPr/>
          <p:nvPr/>
        </p:nvSpPr>
        <p:spPr>
          <a:xfrm>
            <a:off x="1068233" y="2450225"/>
            <a:ext cx="3029238" cy="3253601"/>
          </a:xfrm>
          <a:prstGeom prst="parallelogram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9600" b="1" dirty="0">
                <a:solidFill>
                  <a:schemeClr val="tx2">
                    <a:lumMod val="25000"/>
                  </a:schemeClr>
                </a:solidFill>
              </a:rPr>
              <a:t>07</a:t>
            </a:r>
            <a:endParaRPr lang="zh-TW" altLang="en-US" sz="9600" b="1" dirty="0">
              <a:solidFill>
                <a:schemeClr val="tx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335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CC44A8-25D2-DACA-AB20-CECD51401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529" y="3611880"/>
            <a:ext cx="9101056" cy="788150"/>
          </a:xfrm>
        </p:spPr>
        <p:txBody>
          <a:bodyPr>
            <a:normAutofit/>
          </a:bodyPr>
          <a:lstStyle/>
          <a:p>
            <a:r>
              <a:rPr kumimoji="1" lang="zh-TW" altLang="en-US" sz="4400" dirty="0"/>
              <a:t>開發流程</a:t>
            </a:r>
          </a:p>
        </p:txBody>
      </p:sp>
      <p:sp>
        <p:nvSpPr>
          <p:cNvPr id="6" name="平行四邊形 5">
            <a:extLst>
              <a:ext uri="{FF2B5EF4-FFF2-40B4-BE49-F238E27FC236}">
                <a16:creationId xmlns:a16="http://schemas.microsoft.com/office/drawing/2014/main" id="{A9CF70F8-4D93-AB54-646C-CAAEC2A9A1C0}"/>
              </a:ext>
            </a:extLst>
          </p:cNvPr>
          <p:cNvSpPr/>
          <p:nvPr/>
        </p:nvSpPr>
        <p:spPr>
          <a:xfrm>
            <a:off x="1068233" y="2450225"/>
            <a:ext cx="3029238" cy="3253601"/>
          </a:xfrm>
          <a:prstGeom prst="parallelogram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9600" b="1" dirty="0">
                <a:solidFill>
                  <a:schemeClr val="tx2">
                    <a:lumMod val="25000"/>
                  </a:schemeClr>
                </a:solidFill>
              </a:rPr>
              <a:t>01</a:t>
            </a:r>
            <a:endParaRPr lang="zh-TW" altLang="en-US" sz="9600" b="1" dirty="0">
              <a:solidFill>
                <a:schemeClr val="tx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76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solidFill>
                  <a:schemeClr val="bg2"/>
                </a:solidFill>
              </a:rPr>
              <a:t>Jenkins</a:t>
            </a:r>
            <a:r>
              <a:rPr kumimoji="1" lang="zh-TW" altLang="en-US" b="1" dirty="0">
                <a:solidFill>
                  <a:schemeClr val="bg2"/>
                </a:solidFill>
              </a:rPr>
              <a:t> </a:t>
            </a:r>
            <a:r>
              <a:rPr kumimoji="1" lang="en-US" altLang="zh-TW" b="1" dirty="0">
                <a:solidFill>
                  <a:schemeClr val="bg2"/>
                </a:solidFill>
              </a:rPr>
              <a:t>credential</a:t>
            </a:r>
            <a:endParaRPr kumimoji="1" lang="zh-TW" altLang="en-US" b="1" dirty="0">
              <a:solidFill>
                <a:schemeClr val="bg2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zh-TW" altLang="en-US" sz="2400" dirty="0">
                <a:solidFill>
                  <a:schemeClr val="tx1"/>
                </a:solidFill>
                <a:ea typeface="IBM Plex Sans" charset="0"/>
                <a:cs typeface="IBM Plex Sans" charset="0"/>
              </a:rPr>
              <a:t>常用類型</a:t>
            </a:r>
            <a:endParaRPr kumimoji="1" lang="en-US" altLang="zh-TW" sz="2400" dirty="0">
              <a:solidFill>
                <a:schemeClr val="tx1"/>
              </a:solidFill>
              <a:ea typeface="IBM Plex Sans" charset="0"/>
              <a:cs typeface="IBM Plex Sans" charset="0"/>
            </a:endParaRPr>
          </a:p>
          <a:p>
            <a:pPr marL="1440180" lvl="2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solidFill>
                  <a:schemeClr val="tx1"/>
                </a:solidFill>
                <a:ea typeface="IBM Plex Sans" charset="0"/>
                <a:cs typeface="IBM Plex Sans" charset="0"/>
              </a:rPr>
              <a:t>Username with password</a:t>
            </a:r>
          </a:p>
          <a:p>
            <a:pPr marL="1440180" lvl="2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SSH username with private key</a:t>
            </a:r>
          </a:p>
          <a:p>
            <a:pPr marL="1440180" lvl="2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solidFill>
                  <a:schemeClr val="tx1"/>
                </a:solidFill>
                <a:ea typeface="IBM Plex Sans" charset="0"/>
                <a:cs typeface="IBM Plex Sans" charset="0"/>
              </a:rPr>
              <a:t>Secret text</a:t>
            </a:r>
          </a:p>
          <a:p>
            <a:pPr marL="1440180" lvl="2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Secret file</a:t>
            </a:r>
            <a:endParaRPr kumimoji="1" lang="en-US" altLang="zh-TW" sz="2400" dirty="0">
              <a:solidFill>
                <a:schemeClr val="tx1"/>
              </a:solidFill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solidFill>
                <a:schemeClr val="tx1"/>
              </a:solidFill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215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solidFill>
                  <a:schemeClr val="bg2"/>
                </a:solidFill>
              </a:rPr>
              <a:t>Jenkins</a:t>
            </a:r>
            <a:r>
              <a:rPr kumimoji="1" lang="zh-TW" altLang="en-US" b="1" dirty="0">
                <a:solidFill>
                  <a:schemeClr val="bg2"/>
                </a:solidFill>
              </a:rPr>
              <a:t> </a:t>
            </a:r>
            <a:r>
              <a:rPr kumimoji="1" lang="en-US" altLang="zh-TW" b="1" dirty="0">
                <a:solidFill>
                  <a:schemeClr val="bg2"/>
                </a:solidFill>
              </a:rPr>
              <a:t>credential - Harbor</a:t>
            </a:r>
            <a:endParaRPr kumimoji="1" lang="zh-TW" altLang="en-US" b="1" dirty="0">
              <a:solidFill>
                <a:schemeClr val="bg2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solidFill>
                  <a:schemeClr val="tx1"/>
                </a:solidFill>
                <a:ea typeface="IBM Plex Sans" charset="0"/>
                <a:cs typeface="IBM Plex Sans" charset="0"/>
              </a:rPr>
              <a:t>Harbor </a:t>
            </a:r>
            <a:r>
              <a:rPr kumimoji="1" lang="zh-TW" altLang="en-US" sz="2400" dirty="0">
                <a:solidFill>
                  <a:schemeClr val="tx1"/>
                </a:solidFill>
                <a:ea typeface="IBM Plex Sans" charset="0"/>
                <a:cs typeface="IBM Plex Sans" charset="0"/>
              </a:rPr>
              <a:t>建立 </a:t>
            </a:r>
            <a:r>
              <a:rPr kumimoji="1" lang="en-US" altLang="zh-TW" sz="2400" dirty="0">
                <a:solidFill>
                  <a:schemeClr val="tx1"/>
                </a:solidFill>
                <a:ea typeface="IBM Plex Sans" charset="0"/>
                <a:cs typeface="IBM Plex Sans" charset="0"/>
              </a:rPr>
              <a:t>robot account</a:t>
            </a:r>
            <a:r>
              <a:rPr kumimoji="1" lang="zh-TW" altLang="en-US" sz="2400" dirty="0">
                <a:solidFill>
                  <a:schemeClr val="tx1"/>
                </a:solidFill>
                <a:ea typeface="IBM Plex Sans" charset="0"/>
                <a:cs typeface="IBM Plex Sans" charset="0"/>
              </a:rPr>
              <a:t>，提供 </a:t>
            </a:r>
            <a:r>
              <a:rPr kumimoji="1" lang="en-US" altLang="zh-TW" sz="2400" dirty="0">
                <a:solidFill>
                  <a:schemeClr val="tx1"/>
                </a:solidFill>
                <a:ea typeface="IBM Plex Sans" charset="0"/>
                <a:cs typeface="IBM Plex Sans" charset="0"/>
              </a:rPr>
              <a:t>pull and push</a:t>
            </a:r>
            <a:r>
              <a:rPr kumimoji="1" lang="zh-TW" altLang="en-US" sz="2400" dirty="0">
                <a:solidFill>
                  <a:schemeClr val="tx1"/>
                </a:solidFill>
                <a:ea typeface="IBM Plex Sans" charset="0"/>
                <a:cs typeface="IBM Plex Sans" charset="0"/>
              </a:rPr>
              <a:t> 權限</a:t>
            </a:r>
            <a:endParaRPr kumimoji="1" lang="en-US" altLang="zh-TW" sz="2400" dirty="0">
              <a:solidFill>
                <a:schemeClr val="tx1"/>
              </a:solidFill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solidFill>
                  <a:schemeClr val="tx1"/>
                </a:solidFill>
                <a:ea typeface="IBM Plex Sans" charset="0"/>
                <a:cs typeface="IBM Plex Sans" charset="0"/>
              </a:rPr>
              <a:t>Credential ID: harbor-user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B1D4BD9-9FED-2AC6-685F-9D94935A4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499" y="2766900"/>
            <a:ext cx="9150761" cy="5197524"/>
          </a:xfrm>
          <a:prstGeom prst="rect">
            <a:avLst/>
          </a:prstGeom>
          <a:ln>
            <a:solidFill>
              <a:schemeClr val="tx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356977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solidFill>
                  <a:schemeClr val="bg2"/>
                </a:solidFill>
              </a:rPr>
              <a:t>Jenkins</a:t>
            </a:r>
            <a:r>
              <a:rPr kumimoji="1" lang="zh-TW" altLang="en-US" b="1" dirty="0">
                <a:solidFill>
                  <a:schemeClr val="bg2"/>
                </a:solidFill>
              </a:rPr>
              <a:t> </a:t>
            </a:r>
            <a:r>
              <a:rPr kumimoji="1" lang="en-US" altLang="zh-TW" b="1" dirty="0">
                <a:solidFill>
                  <a:schemeClr val="bg2"/>
                </a:solidFill>
              </a:rPr>
              <a:t>credential - Harbor</a:t>
            </a:r>
            <a:endParaRPr kumimoji="1" lang="zh-TW" altLang="en-US" b="1" dirty="0">
              <a:solidFill>
                <a:schemeClr val="bg2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960120" y="1691640"/>
            <a:ext cx="12664440" cy="585216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solidFill>
                  <a:schemeClr val="tx1"/>
                </a:solidFill>
                <a:ea typeface="IBM Plex Sans" charset="0"/>
                <a:cs typeface="IBM Plex Sans" charset="0"/>
              </a:rPr>
              <a:t>Pipeline script</a:t>
            </a: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solidFill>
                <a:schemeClr val="tx1"/>
              </a:solidFill>
              <a:ea typeface="IBM Plex Sans" charset="0"/>
              <a:cs typeface="IBM Plex Sans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C3EB420-187C-2F40-5CF4-9E00921D2D11}"/>
              </a:ext>
            </a:extLst>
          </p:cNvPr>
          <p:cNvSpPr/>
          <p:nvPr/>
        </p:nvSpPr>
        <p:spPr>
          <a:xfrm>
            <a:off x="617220" y="2148840"/>
            <a:ext cx="13350240" cy="566928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en-US" altLang="zh-TW" sz="1800" dirty="0"/>
              <a:t>environment {</a:t>
            </a:r>
          </a:p>
          <a:p>
            <a:r>
              <a:rPr kumimoji="1" lang="en-US" altLang="zh-TW" sz="1800" dirty="0"/>
              <a:t>  CONTAINER_REGISTRY = 'jenkins.brobridge.lab:5000’</a:t>
            </a:r>
          </a:p>
          <a:p>
            <a:r>
              <a:rPr kumimoji="1" lang="en-US" altLang="zh-TW" sz="1800" dirty="0"/>
              <a:t>  CONTAINER_PROJECT = 'demo’ </a:t>
            </a:r>
          </a:p>
          <a:p>
            <a:r>
              <a:rPr kumimoji="1" lang="en-US" altLang="zh-TW" sz="1800" dirty="0"/>
              <a:t>  CONTAINER_NAME = 'spring-boot’ </a:t>
            </a:r>
          </a:p>
          <a:p>
            <a:r>
              <a:rPr kumimoji="1" lang="en-US" altLang="zh-TW" sz="1800" dirty="0"/>
              <a:t>  VERSION_REGEX = '^v\\(.*\\)-stage’</a:t>
            </a:r>
          </a:p>
          <a:p>
            <a:r>
              <a:rPr kumimoji="1" lang="en-US" altLang="zh-TW" sz="1800" dirty="0"/>
              <a:t>}</a:t>
            </a:r>
          </a:p>
          <a:p>
            <a:endParaRPr kumimoji="1" lang="en-US" altLang="zh-TW" sz="1800" dirty="0"/>
          </a:p>
          <a:p>
            <a:r>
              <a:rPr kumimoji="1" lang="en-US" altLang="zh-TW" sz="1800" dirty="0"/>
              <a:t>stage('Build’) {</a:t>
            </a:r>
          </a:p>
          <a:p>
            <a:r>
              <a:rPr kumimoji="1" lang="en-US" altLang="zh-TW" sz="1800" dirty="0"/>
              <a:t>  steps {</a:t>
            </a:r>
          </a:p>
          <a:p>
            <a:r>
              <a:rPr kumimoji="1" lang="en-US" altLang="zh-TW" sz="1800" dirty="0"/>
              <a:t>    </a:t>
            </a:r>
            <a:r>
              <a:rPr kumimoji="1" lang="en-US" altLang="zh-TW" sz="1800" dirty="0" err="1"/>
              <a:t>withCredentials</a:t>
            </a:r>
            <a:r>
              <a:rPr kumimoji="1" lang="en-US" altLang="zh-TW" sz="1800" dirty="0"/>
              <a:t>([</a:t>
            </a:r>
            <a:r>
              <a:rPr kumimoji="1" lang="en-US" altLang="zh-TW" sz="1800" dirty="0" err="1"/>
              <a:t>usernamePassword</a:t>
            </a:r>
            <a:r>
              <a:rPr kumimoji="1" lang="en-US" altLang="zh-TW" sz="1800" dirty="0"/>
              <a:t>(</a:t>
            </a:r>
            <a:r>
              <a:rPr kumimoji="1" lang="en-US" altLang="zh-TW" sz="1800" dirty="0" err="1"/>
              <a:t>credentialsId</a:t>
            </a:r>
            <a:r>
              <a:rPr kumimoji="1" lang="en-US" altLang="zh-TW" sz="1800" dirty="0"/>
              <a:t>: ‘harbor-user', </a:t>
            </a:r>
            <a:r>
              <a:rPr kumimoji="1" lang="en-US" altLang="zh-TW" sz="1800" dirty="0" err="1"/>
              <a:t>passwordVariable</a:t>
            </a:r>
            <a:r>
              <a:rPr kumimoji="1" lang="en-US" altLang="zh-TW" sz="1800" dirty="0"/>
              <a:t>: 'HARBOR_PASSWORD’,   </a:t>
            </a:r>
            <a:r>
              <a:rPr kumimoji="1" lang="en-US" altLang="zh-TW" sz="1800" dirty="0" err="1"/>
              <a:t>usernameVariable</a:t>
            </a:r>
            <a:r>
              <a:rPr kumimoji="1" lang="en-US" altLang="zh-TW" sz="1800" dirty="0"/>
              <a:t>: 'HARBOR_USER')]) { </a:t>
            </a:r>
          </a:p>
          <a:p>
            <a:r>
              <a:rPr kumimoji="1" lang="en-US" altLang="zh-TW" sz="1800" dirty="0"/>
              <a:t>      </a:t>
            </a:r>
            <a:r>
              <a:rPr kumimoji="1" lang="en-US" altLang="zh-TW" sz="1800" dirty="0" err="1"/>
              <a:t>sh</a:t>
            </a:r>
            <a:r>
              <a:rPr kumimoji="1" lang="en-US" altLang="zh-TW" sz="1800" dirty="0"/>
              <a:t> ""“</a:t>
            </a:r>
          </a:p>
          <a:p>
            <a:r>
              <a:rPr kumimoji="1" lang="en-US" altLang="zh-TW" sz="1800" dirty="0"/>
              <a:t>        </a:t>
            </a:r>
            <a:r>
              <a:rPr kumimoji="1" lang="en-US" altLang="zh-TW" sz="1800" dirty="0" err="1"/>
              <a:t>podman</a:t>
            </a:r>
            <a:r>
              <a:rPr kumimoji="1" lang="en-US" altLang="zh-TW" sz="1800" dirty="0"/>
              <a:t> login  ${CONTAINER_REGISTRY} -u ${HARBOR_USER} -p ${HARBOR_PASSWORD} </a:t>
            </a:r>
          </a:p>
          <a:p>
            <a:r>
              <a:rPr kumimoji="1" lang="en-US" altLang="zh-TW" sz="1800" dirty="0"/>
              <a:t>        </a:t>
            </a:r>
            <a:r>
              <a:rPr kumimoji="1" lang="en-US" altLang="zh-TW" sz="1800" dirty="0" err="1"/>
              <a:t>podman</a:t>
            </a:r>
            <a:r>
              <a:rPr kumimoji="1" lang="en-US" altLang="zh-TW" sz="1800" dirty="0"/>
              <a:t> push ${CONTAINER_REGISTRY}/${CONTAINER_PROJECT}/${CONTAINER_NAME}:${APP_VERSION} </a:t>
            </a:r>
          </a:p>
          <a:p>
            <a:r>
              <a:rPr kumimoji="1" lang="en-US" altLang="zh-TW" sz="1800" dirty="0"/>
              <a:t>        </a:t>
            </a:r>
            <a:r>
              <a:rPr kumimoji="1" lang="en-US" altLang="zh-TW" sz="1800" dirty="0" err="1"/>
              <a:t>podman</a:t>
            </a:r>
            <a:r>
              <a:rPr kumimoji="1" lang="en-US" altLang="zh-TW" sz="1800" dirty="0"/>
              <a:t> </a:t>
            </a:r>
            <a:r>
              <a:rPr kumimoji="1" lang="en-US" altLang="zh-TW" sz="1800" dirty="0" err="1"/>
              <a:t>rmi</a:t>
            </a:r>
            <a:r>
              <a:rPr kumimoji="1" lang="en-US" altLang="zh-TW" sz="1800" dirty="0"/>
              <a:t> ${CONTAINER_REGISTRY}/${CONTAINER_PROJECT}/${CONTAINER_NAME}:${APP_VERSION} </a:t>
            </a:r>
          </a:p>
          <a:p>
            <a:r>
              <a:rPr kumimoji="1" lang="en-US" altLang="zh-TW" sz="1800" dirty="0"/>
              <a:t>        </a:t>
            </a:r>
            <a:r>
              <a:rPr kumimoji="1" lang="en-US" altLang="zh-TW" sz="1800" dirty="0" err="1"/>
              <a:t>podman</a:t>
            </a:r>
            <a:r>
              <a:rPr kumimoji="1" lang="en-US" altLang="zh-TW" sz="1800" dirty="0"/>
              <a:t> logout ${CONTAINER_REGISTRY}</a:t>
            </a:r>
          </a:p>
          <a:p>
            <a:r>
              <a:rPr kumimoji="1" lang="en-US" altLang="zh-TW" sz="1800" dirty="0"/>
              <a:t>      "“”</a:t>
            </a:r>
          </a:p>
          <a:p>
            <a:r>
              <a:rPr kumimoji="1" lang="en-US" altLang="zh-TW" sz="1800" dirty="0"/>
              <a:t>    }</a:t>
            </a:r>
          </a:p>
          <a:p>
            <a:r>
              <a:rPr kumimoji="1" lang="en-US" altLang="zh-TW" sz="1800" dirty="0"/>
              <a:t>  }</a:t>
            </a:r>
          </a:p>
          <a:p>
            <a:r>
              <a:rPr kumimoji="1" lang="en-US" altLang="zh-TW" sz="1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593035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solidFill>
                  <a:schemeClr val="bg2"/>
                </a:solidFill>
              </a:rPr>
              <a:t>Jenkins</a:t>
            </a:r>
            <a:r>
              <a:rPr kumimoji="1" lang="zh-TW" altLang="en-US" b="1" dirty="0">
                <a:solidFill>
                  <a:schemeClr val="bg2"/>
                </a:solidFill>
              </a:rPr>
              <a:t> </a:t>
            </a:r>
            <a:r>
              <a:rPr kumimoji="1" lang="en-US" altLang="zh-TW" b="1" dirty="0">
                <a:solidFill>
                  <a:schemeClr val="bg2"/>
                </a:solidFill>
              </a:rPr>
              <a:t>credential - Nexus</a:t>
            </a:r>
            <a:endParaRPr kumimoji="1" lang="zh-TW" altLang="en-US" b="1" dirty="0">
              <a:solidFill>
                <a:schemeClr val="bg2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solidFill>
                  <a:schemeClr val="tx1"/>
                </a:solidFill>
                <a:ea typeface="IBM Plex Sans" charset="0"/>
                <a:cs typeface="IBM Plex Sans" charset="0"/>
              </a:rPr>
              <a:t>Nexus </a:t>
            </a:r>
            <a:r>
              <a:rPr kumimoji="1" lang="zh-TW" altLang="en-US" sz="2400" dirty="0">
                <a:solidFill>
                  <a:schemeClr val="tx1"/>
                </a:solidFill>
                <a:ea typeface="IBM Plex Sans" charset="0"/>
                <a:cs typeface="IBM Plex Sans" charset="0"/>
              </a:rPr>
              <a:t>建立 </a:t>
            </a:r>
            <a:r>
              <a:rPr kumimoji="1" lang="en-US" altLang="zh-TW" sz="2400" dirty="0">
                <a:solidFill>
                  <a:schemeClr val="tx1"/>
                </a:solidFill>
                <a:ea typeface="IBM Plex Sans" charset="0"/>
                <a:cs typeface="IBM Plex Sans" charset="0"/>
              </a:rPr>
              <a:t>account</a:t>
            </a:r>
            <a:r>
              <a:rPr kumimoji="1" lang="zh-TW" altLang="en-US" sz="2400" dirty="0">
                <a:solidFill>
                  <a:schemeClr val="tx1"/>
                </a:solidFill>
                <a:ea typeface="IBM Plex Sans" charset="0"/>
                <a:cs typeface="IBM Plex Sans" charset="0"/>
              </a:rPr>
              <a:t>，提供 </a:t>
            </a:r>
            <a:r>
              <a:rPr kumimoji="1" lang="en-US" altLang="zh-TW" sz="2400" dirty="0">
                <a:solidFill>
                  <a:schemeClr val="tx1"/>
                </a:solidFill>
                <a:ea typeface="IBM Plex Sans" charset="0"/>
                <a:cs typeface="IBM Plex Sans" charset="0"/>
              </a:rPr>
              <a:t>pull and push</a:t>
            </a:r>
            <a:r>
              <a:rPr kumimoji="1" lang="zh-TW" altLang="en-US" sz="2400" dirty="0">
                <a:solidFill>
                  <a:schemeClr val="tx1"/>
                </a:solidFill>
                <a:ea typeface="IBM Plex Sans" charset="0"/>
                <a:cs typeface="IBM Plex Sans" charset="0"/>
              </a:rPr>
              <a:t> 權限</a:t>
            </a:r>
            <a:endParaRPr kumimoji="1" lang="en-US" altLang="zh-TW" sz="2400" dirty="0">
              <a:solidFill>
                <a:schemeClr val="tx1"/>
              </a:solidFill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solidFill>
                  <a:schemeClr val="tx1"/>
                </a:solidFill>
                <a:ea typeface="IBM Plex Sans" charset="0"/>
                <a:cs typeface="IBM Plex Sans" charset="0"/>
              </a:rPr>
              <a:t>Credential ID: nexus-user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ADC96D9-0B60-9B3A-A100-F6052A739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117" y="2817023"/>
            <a:ext cx="8783525" cy="4998754"/>
          </a:xfrm>
          <a:prstGeom prst="rect">
            <a:avLst/>
          </a:prstGeom>
          <a:ln>
            <a:solidFill>
              <a:schemeClr val="tx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607314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solidFill>
                  <a:schemeClr val="bg2"/>
                </a:solidFill>
              </a:rPr>
              <a:t>Jenkins</a:t>
            </a:r>
            <a:r>
              <a:rPr kumimoji="1" lang="zh-TW" altLang="en-US" b="1" dirty="0">
                <a:solidFill>
                  <a:schemeClr val="bg2"/>
                </a:solidFill>
              </a:rPr>
              <a:t> </a:t>
            </a:r>
            <a:r>
              <a:rPr kumimoji="1" lang="en-US" altLang="zh-TW" b="1" dirty="0">
                <a:solidFill>
                  <a:schemeClr val="bg2"/>
                </a:solidFill>
              </a:rPr>
              <a:t>credential - Nexus</a:t>
            </a:r>
            <a:endParaRPr kumimoji="1" lang="zh-TW" altLang="en-US" b="1" dirty="0">
              <a:solidFill>
                <a:schemeClr val="bg2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solidFill>
                  <a:schemeClr val="tx1"/>
                </a:solidFill>
                <a:ea typeface="IBM Plex Sans" charset="0"/>
                <a:cs typeface="IBM Plex Sans" charset="0"/>
              </a:rPr>
              <a:t>Pipeline script</a:t>
            </a: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solidFill>
                <a:schemeClr val="tx1"/>
              </a:solidFill>
              <a:ea typeface="IBM Plex Sans" charset="0"/>
              <a:cs typeface="IBM Plex Sans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C3EB420-187C-2F40-5CF4-9E00921D2D11}"/>
              </a:ext>
            </a:extLst>
          </p:cNvPr>
          <p:cNvSpPr/>
          <p:nvPr/>
        </p:nvSpPr>
        <p:spPr>
          <a:xfrm>
            <a:off x="617220" y="1143000"/>
            <a:ext cx="13350240" cy="694944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en-US" altLang="zh-TW" sz="1800" dirty="0"/>
              <a:t>stage('Publish to nexus') { </a:t>
            </a:r>
          </a:p>
          <a:p>
            <a:r>
              <a:rPr kumimoji="1" lang="en-US" altLang="zh-TW" sz="1800" dirty="0"/>
              <a:t>    steps {</a:t>
            </a:r>
          </a:p>
          <a:p>
            <a:r>
              <a:rPr kumimoji="1" lang="en-US" altLang="zh-TW" sz="1800" dirty="0"/>
              <a:t>                …</a:t>
            </a:r>
          </a:p>
          <a:p>
            <a:r>
              <a:rPr kumimoji="1" lang="en-US" altLang="zh-TW" sz="1800" dirty="0"/>
              <a:t>                  </a:t>
            </a:r>
            <a:r>
              <a:rPr kumimoji="1" lang="en-US" altLang="zh-TW" sz="1800" dirty="0" err="1"/>
              <a:t>nexusArtifactUploader</a:t>
            </a:r>
            <a:r>
              <a:rPr kumimoji="1" lang="en-US" altLang="zh-TW" sz="1800" dirty="0"/>
              <a:t>(</a:t>
            </a:r>
          </a:p>
          <a:p>
            <a:r>
              <a:rPr kumimoji="1" lang="en-US" altLang="zh-TW" sz="1800" dirty="0"/>
              <a:t>                    </a:t>
            </a:r>
            <a:r>
              <a:rPr kumimoji="1" lang="en-US" altLang="zh-TW" sz="1800" dirty="0" err="1"/>
              <a:t>credentialsId</a:t>
            </a:r>
            <a:r>
              <a:rPr kumimoji="1" lang="en-US" altLang="zh-TW" sz="1800" dirty="0"/>
              <a:t>: 'nexus-user',</a:t>
            </a:r>
          </a:p>
          <a:p>
            <a:r>
              <a:rPr kumimoji="1" lang="en-US" altLang="zh-TW" sz="1800" dirty="0"/>
              <a:t>                    </a:t>
            </a:r>
            <a:r>
              <a:rPr kumimoji="1" lang="en-US" altLang="zh-TW" sz="1800" dirty="0" err="1"/>
              <a:t>nexusUrl</a:t>
            </a:r>
            <a:r>
              <a:rPr kumimoji="1" lang="en-US" altLang="zh-TW" sz="1800" dirty="0"/>
              <a:t>: “${NEXUS_URL}”,</a:t>
            </a:r>
          </a:p>
          <a:p>
            <a:r>
              <a:rPr kumimoji="1" lang="en-US" altLang="zh-TW" sz="1800" dirty="0"/>
              <a:t>                    </a:t>
            </a:r>
            <a:r>
              <a:rPr kumimoji="1" lang="en-US" altLang="zh-TW" sz="1800" dirty="0" err="1"/>
              <a:t>nexusVersion</a:t>
            </a:r>
            <a:r>
              <a:rPr kumimoji="1" lang="en-US" altLang="zh-TW" sz="1800" dirty="0"/>
              <a:t>: 'nexus3',</a:t>
            </a:r>
          </a:p>
          <a:p>
            <a:r>
              <a:rPr kumimoji="1" lang="en-US" altLang="zh-TW" sz="1800" dirty="0"/>
              <a:t>                    protocol: 'https',</a:t>
            </a:r>
          </a:p>
          <a:p>
            <a:r>
              <a:rPr kumimoji="1" lang="en-US" altLang="zh-TW" sz="1800" dirty="0"/>
              <a:t>                    repository: 'maven-releases',</a:t>
            </a:r>
          </a:p>
          <a:p>
            <a:r>
              <a:rPr kumimoji="1" lang="en-US" altLang="zh-TW" sz="1800" dirty="0"/>
              <a:t>                    </a:t>
            </a:r>
            <a:r>
              <a:rPr kumimoji="1" lang="en-US" altLang="zh-TW" sz="1800" dirty="0" err="1"/>
              <a:t>groupId</a:t>
            </a:r>
            <a:r>
              <a:rPr kumimoji="1" lang="en-US" altLang="zh-TW" sz="1800" dirty="0"/>
              <a:t>: </a:t>
            </a:r>
            <a:r>
              <a:rPr kumimoji="1" lang="en-US" altLang="zh-TW" sz="1800" dirty="0" err="1"/>
              <a:t>pom.groupId</a:t>
            </a:r>
            <a:r>
              <a:rPr kumimoji="1" lang="en-US" altLang="zh-TW" sz="1800" dirty="0"/>
              <a:t>,</a:t>
            </a:r>
          </a:p>
          <a:p>
            <a:r>
              <a:rPr kumimoji="1" lang="en-US" altLang="zh-TW" sz="1800" dirty="0"/>
              <a:t>                    version: "${APP_VERSION}",</a:t>
            </a:r>
          </a:p>
          <a:p>
            <a:r>
              <a:rPr kumimoji="1" lang="en-US" altLang="zh-TW" sz="1800" dirty="0"/>
              <a:t>                    artifacts: [</a:t>
            </a:r>
          </a:p>
          <a:p>
            <a:r>
              <a:rPr kumimoji="1" lang="en-US" altLang="zh-TW" sz="1800" dirty="0"/>
              <a:t>                        [</a:t>
            </a:r>
            <a:r>
              <a:rPr kumimoji="1" lang="en-US" altLang="zh-TW" sz="1800" dirty="0" err="1"/>
              <a:t>artifactId</a:t>
            </a:r>
            <a:r>
              <a:rPr kumimoji="1" lang="en-US" altLang="zh-TW" sz="1800" dirty="0"/>
              <a:t>: </a:t>
            </a:r>
            <a:r>
              <a:rPr kumimoji="1" lang="en-US" altLang="zh-TW" sz="1800" dirty="0" err="1"/>
              <a:t>pom.artifactId</a:t>
            </a:r>
            <a:r>
              <a:rPr kumimoji="1" lang="en-US" altLang="zh-TW" sz="1800" dirty="0"/>
              <a:t>,</a:t>
            </a:r>
          </a:p>
          <a:p>
            <a:r>
              <a:rPr kumimoji="1" lang="en-US" altLang="zh-TW" sz="1800" dirty="0"/>
              <a:t>                        classifier: '',</a:t>
            </a:r>
          </a:p>
          <a:p>
            <a:r>
              <a:rPr kumimoji="1" lang="en-US" altLang="zh-TW" sz="1800" dirty="0"/>
              <a:t>                        file: </a:t>
            </a:r>
            <a:r>
              <a:rPr kumimoji="1" lang="en-US" altLang="zh-TW" sz="1800" dirty="0" err="1"/>
              <a:t>artifactPath</a:t>
            </a:r>
            <a:r>
              <a:rPr kumimoji="1" lang="en-US" altLang="zh-TW" sz="1800" dirty="0"/>
              <a:t>,</a:t>
            </a:r>
          </a:p>
          <a:p>
            <a:r>
              <a:rPr kumimoji="1" lang="en-US" altLang="zh-TW" sz="1800" dirty="0"/>
              <a:t>                        type: </a:t>
            </a:r>
            <a:r>
              <a:rPr kumimoji="1" lang="en-US" altLang="zh-TW" sz="1800" dirty="0" err="1"/>
              <a:t>pom.packaging</a:t>
            </a:r>
            <a:r>
              <a:rPr kumimoji="1" lang="en-US" altLang="zh-TW" sz="1800" dirty="0"/>
              <a:t>],</a:t>
            </a:r>
          </a:p>
          <a:p>
            <a:r>
              <a:rPr kumimoji="1" lang="en-US" altLang="zh-TW" sz="1800" dirty="0"/>
              <a:t>                        [</a:t>
            </a:r>
            <a:r>
              <a:rPr kumimoji="1" lang="en-US" altLang="zh-TW" sz="1800" dirty="0" err="1"/>
              <a:t>artifactId</a:t>
            </a:r>
            <a:r>
              <a:rPr kumimoji="1" lang="en-US" altLang="zh-TW" sz="1800" dirty="0"/>
              <a:t>: </a:t>
            </a:r>
            <a:r>
              <a:rPr kumimoji="1" lang="en-US" altLang="zh-TW" sz="1800" dirty="0" err="1"/>
              <a:t>pom.artifactId</a:t>
            </a:r>
            <a:r>
              <a:rPr kumimoji="1" lang="en-US" altLang="zh-TW" sz="1800" dirty="0"/>
              <a:t>,</a:t>
            </a:r>
          </a:p>
          <a:p>
            <a:r>
              <a:rPr kumimoji="1" lang="en-US" altLang="zh-TW" sz="1800" dirty="0"/>
              <a:t>                        classifier: '',</a:t>
            </a:r>
          </a:p>
          <a:p>
            <a:r>
              <a:rPr kumimoji="1" lang="en-US" altLang="zh-TW" sz="1800" dirty="0"/>
              <a:t>                        file: "pom.xml",</a:t>
            </a:r>
          </a:p>
          <a:p>
            <a:r>
              <a:rPr kumimoji="1" lang="en-US" altLang="zh-TW" sz="1800" dirty="0"/>
              <a:t>                        type: "pom"]</a:t>
            </a:r>
          </a:p>
          <a:p>
            <a:r>
              <a:rPr kumimoji="1" lang="en-US" altLang="zh-TW" sz="1800" dirty="0"/>
              <a:t>                    ]</a:t>
            </a:r>
          </a:p>
          <a:p>
            <a:r>
              <a:rPr kumimoji="1" lang="en-US" altLang="zh-TW" sz="1800" dirty="0"/>
              <a:t>                );</a:t>
            </a:r>
          </a:p>
          <a:p>
            <a:r>
              <a:rPr kumimoji="1" lang="en-US" altLang="zh-TW" sz="1800" dirty="0"/>
              <a:t>              …</a:t>
            </a:r>
          </a:p>
          <a:p>
            <a:r>
              <a:rPr kumimoji="1" lang="en-US" altLang="zh-TW" sz="1800" dirty="0"/>
              <a:t>  }</a:t>
            </a:r>
          </a:p>
          <a:p>
            <a:r>
              <a:rPr kumimoji="1" lang="en-US" altLang="zh-TW" sz="1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963432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solidFill>
                  <a:schemeClr val="bg2"/>
                </a:solidFill>
              </a:rPr>
              <a:t>Jenkins</a:t>
            </a:r>
            <a:r>
              <a:rPr kumimoji="1" lang="zh-TW" altLang="en-US" b="1" dirty="0">
                <a:solidFill>
                  <a:schemeClr val="bg2"/>
                </a:solidFill>
              </a:rPr>
              <a:t> </a:t>
            </a:r>
            <a:r>
              <a:rPr kumimoji="1" lang="en-US" altLang="zh-TW" b="1" dirty="0">
                <a:solidFill>
                  <a:schemeClr val="bg2"/>
                </a:solidFill>
              </a:rPr>
              <a:t>credential - Gitlab</a:t>
            </a:r>
            <a:endParaRPr kumimoji="1" lang="zh-TW" altLang="en-US" b="1" dirty="0">
              <a:solidFill>
                <a:schemeClr val="bg2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solidFill>
                  <a:schemeClr val="tx1"/>
                </a:solidFill>
                <a:ea typeface="IBM Plex Sans" charset="0"/>
                <a:cs typeface="IBM Plex Sans" charset="0"/>
              </a:rPr>
              <a:t>Gitlab </a:t>
            </a:r>
            <a:r>
              <a:rPr kumimoji="1" lang="zh-TW" altLang="en-US" sz="2400" dirty="0">
                <a:solidFill>
                  <a:schemeClr val="tx1"/>
                </a:solidFill>
                <a:ea typeface="IBM Plex Sans" charset="0"/>
                <a:cs typeface="IBM Plex Sans" charset="0"/>
              </a:rPr>
              <a:t>建立 </a:t>
            </a:r>
            <a:r>
              <a:rPr kumimoji="1" lang="en-US" altLang="zh-TW" sz="2400" dirty="0">
                <a:solidFill>
                  <a:schemeClr val="tx1"/>
                </a:solidFill>
                <a:ea typeface="IBM Plex Sans" charset="0"/>
                <a:cs typeface="IBM Plex Sans" charset="0"/>
              </a:rPr>
              <a:t>token</a:t>
            </a:r>
            <a:r>
              <a:rPr kumimoji="1" lang="zh-TW" altLang="en-US" sz="2400" dirty="0">
                <a:solidFill>
                  <a:schemeClr val="tx1"/>
                </a:solidFill>
                <a:ea typeface="IBM Plex Sans" charset="0"/>
                <a:cs typeface="IBM Plex Sans" charset="0"/>
              </a:rPr>
              <a:t>，提供 </a:t>
            </a:r>
            <a:r>
              <a:rPr kumimoji="1" lang="en-US" altLang="zh-TW" sz="2400" dirty="0">
                <a:solidFill>
                  <a:schemeClr val="tx1"/>
                </a:solidFill>
                <a:ea typeface="IBM Plex Sans" charset="0"/>
                <a:cs typeface="IBM Plex Sans" charset="0"/>
              </a:rPr>
              <a:t>pull </a:t>
            </a:r>
            <a:r>
              <a:rPr kumimoji="1" lang="zh-TW" altLang="en-US" sz="2400" dirty="0">
                <a:solidFill>
                  <a:schemeClr val="tx1"/>
                </a:solidFill>
                <a:ea typeface="IBM Plex Sans" charset="0"/>
                <a:cs typeface="IBM Plex Sans" charset="0"/>
              </a:rPr>
              <a:t>權限</a:t>
            </a:r>
            <a:endParaRPr kumimoji="1" lang="en-US" altLang="zh-TW" sz="2400" dirty="0">
              <a:solidFill>
                <a:schemeClr val="tx1"/>
              </a:solidFill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solidFill>
                  <a:schemeClr val="tx1"/>
                </a:solidFill>
                <a:ea typeface="IBM Plex Sans" charset="0"/>
                <a:cs typeface="IBM Plex Sans" charset="0"/>
              </a:rPr>
              <a:t>Credential ID: </a:t>
            </a:r>
            <a:r>
              <a:rPr kumimoji="1" lang="en-US" altLang="zh-TW" sz="2400" dirty="0" err="1">
                <a:solidFill>
                  <a:schemeClr val="tx1"/>
                </a:solidFill>
                <a:ea typeface="IBM Plex Sans" charset="0"/>
                <a:cs typeface="IBM Plex Sans" charset="0"/>
              </a:rPr>
              <a:t>gitlab</a:t>
            </a:r>
            <a:r>
              <a:rPr kumimoji="1" lang="en-US" altLang="zh-TW" sz="2400" dirty="0">
                <a:solidFill>
                  <a:schemeClr val="tx1"/>
                </a:solidFill>
                <a:ea typeface="IBM Plex Sans" charset="0"/>
                <a:cs typeface="IBM Plex Sans" charset="0"/>
              </a:rPr>
              <a:t>-user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838D2D7-AAA0-B35D-D280-E276D503F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331" y="2969703"/>
            <a:ext cx="8612138" cy="4887285"/>
          </a:xfrm>
          <a:prstGeom prst="rect">
            <a:avLst/>
          </a:prstGeom>
          <a:ln>
            <a:solidFill>
              <a:schemeClr val="tx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09235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solidFill>
                  <a:schemeClr val="bg2"/>
                </a:solidFill>
              </a:rPr>
              <a:t>Jenkins</a:t>
            </a:r>
            <a:r>
              <a:rPr kumimoji="1" lang="zh-TW" altLang="en-US" b="1" dirty="0">
                <a:solidFill>
                  <a:schemeClr val="bg2"/>
                </a:solidFill>
              </a:rPr>
              <a:t> </a:t>
            </a:r>
            <a:r>
              <a:rPr kumimoji="1" lang="en-US" altLang="zh-TW" b="1" dirty="0">
                <a:solidFill>
                  <a:schemeClr val="bg2"/>
                </a:solidFill>
              </a:rPr>
              <a:t>credential - Gitlab</a:t>
            </a:r>
            <a:endParaRPr kumimoji="1" lang="zh-TW" altLang="en-US" b="1" dirty="0">
              <a:solidFill>
                <a:schemeClr val="bg2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960120" y="1691640"/>
            <a:ext cx="12664440" cy="585216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solidFill>
                  <a:schemeClr val="tx1"/>
                </a:solidFill>
                <a:ea typeface="IBM Plex Sans" charset="0"/>
                <a:cs typeface="IBM Plex Sans" charset="0"/>
              </a:rPr>
              <a:t>Pipeline script</a:t>
            </a: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solidFill>
                <a:schemeClr val="tx1"/>
              </a:solidFill>
              <a:ea typeface="IBM Plex Sans" charset="0"/>
              <a:cs typeface="IBM Plex Sans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C3EB420-187C-2F40-5CF4-9E00921D2D11}"/>
              </a:ext>
            </a:extLst>
          </p:cNvPr>
          <p:cNvSpPr/>
          <p:nvPr/>
        </p:nvSpPr>
        <p:spPr>
          <a:xfrm>
            <a:off x="640080" y="130658"/>
            <a:ext cx="13350240" cy="7968283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en-US" altLang="zh-TW" sz="1800" dirty="0"/>
              <a:t>environment {</a:t>
            </a:r>
          </a:p>
          <a:p>
            <a:r>
              <a:rPr kumimoji="1" lang="en-US" altLang="zh-TW" sz="1800" dirty="0"/>
              <a:t>    GIT_REPO_URL = 'https://gitlab.brobridge.lab/credit-loan-online-service/cicd-example.git'</a:t>
            </a:r>
          </a:p>
          <a:p>
            <a:r>
              <a:rPr kumimoji="1" lang="en-US" altLang="zh-TW" sz="1800" dirty="0"/>
              <a:t>}</a:t>
            </a:r>
          </a:p>
          <a:p>
            <a:r>
              <a:rPr kumimoji="1" lang="en-US" altLang="zh-TW" sz="1800" dirty="0"/>
              <a:t>stage('Checkout') { // for display purposes</a:t>
            </a:r>
          </a:p>
          <a:p>
            <a:r>
              <a:rPr kumimoji="1" lang="en-US" altLang="zh-TW" sz="1800" dirty="0"/>
              <a:t>    steps {</a:t>
            </a:r>
          </a:p>
          <a:p>
            <a:r>
              <a:rPr kumimoji="1" lang="en-US" altLang="zh-TW" sz="1800" dirty="0"/>
              <a:t>       </a:t>
            </a:r>
            <a:r>
              <a:rPr kumimoji="1" lang="en-US" altLang="zh-TW" sz="1800" dirty="0" err="1"/>
              <a:t>withCredentials</a:t>
            </a:r>
            <a:r>
              <a:rPr kumimoji="1" lang="en-US" altLang="zh-TW" sz="1800" dirty="0"/>
              <a:t>([</a:t>
            </a:r>
            <a:r>
              <a:rPr kumimoji="1" lang="en-US" altLang="zh-TW" sz="1800" dirty="0" err="1"/>
              <a:t>gitUsernamePassword</a:t>
            </a:r>
            <a:r>
              <a:rPr kumimoji="1" lang="en-US" altLang="zh-TW" sz="1800" dirty="0"/>
              <a:t>(</a:t>
            </a:r>
            <a:r>
              <a:rPr kumimoji="1" lang="en-US" altLang="zh-TW" sz="1800" dirty="0" err="1"/>
              <a:t>credentialsId</a:t>
            </a:r>
            <a:r>
              <a:rPr kumimoji="1" lang="en-US" altLang="zh-TW" sz="1800" dirty="0"/>
              <a:t>: '79206b5c-2aa3-471c-a6fb-36b25eb3cd7e',</a:t>
            </a:r>
          </a:p>
          <a:p>
            <a:r>
              <a:rPr kumimoji="1" lang="en-US" altLang="zh-TW" sz="1800" dirty="0"/>
              <a:t>         </a:t>
            </a:r>
            <a:r>
              <a:rPr kumimoji="1" lang="en-US" altLang="zh-TW" sz="1800" dirty="0" err="1"/>
              <a:t>gitToolName</a:t>
            </a:r>
            <a:r>
              <a:rPr kumimoji="1" lang="en-US" altLang="zh-TW" sz="1800" dirty="0"/>
              <a:t>: 'git-tool')]) {</a:t>
            </a:r>
          </a:p>
          <a:p>
            <a:r>
              <a:rPr kumimoji="1" lang="en-US" altLang="zh-TW" sz="1800" dirty="0"/>
              <a:t>            script {</a:t>
            </a:r>
          </a:p>
          <a:p>
            <a:r>
              <a:rPr kumimoji="1" lang="en-US" altLang="zh-TW" sz="1800" dirty="0"/>
              <a:t>                def </a:t>
            </a:r>
            <a:r>
              <a:rPr kumimoji="1" lang="en-US" altLang="zh-TW" sz="1800" dirty="0" err="1"/>
              <a:t>check_tag</a:t>
            </a:r>
            <a:r>
              <a:rPr kumimoji="1" lang="en-US" altLang="zh-TW" sz="1800" dirty="0"/>
              <a:t> = </a:t>
            </a:r>
            <a:r>
              <a:rPr kumimoji="1" lang="en-US" altLang="zh-TW" sz="1800" dirty="0" err="1"/>
              <a:t>sh</a:t>
            </a:r>
            <a:r>
              <a:rPr kumimoji="1" lang="en-US" altLang="zh-TW" sz="1800" dirty="0"/>
              <a:t>(script: "git ls-remote --tags  ${GIT_REPO_URL} | grep ${</a:t>
            </a:r>
            <a:r>
              <a:rPr kumimoji="1" lang="en-US" altLang="zh-TW" sz="1800" dirty="0" err="1"/>
              <a:t>env.Version</a:t>
            </a:r>
            <a:r>
              <a:rPr kumimoji="1" lang="en-US" altLang="zh-TW" sz="1800" dirty="0"/>
              <a:t>} || true", </a:t>
            </a:r>
            <a:r>
              <a:rPr kumimoji="1" lang="en-US" altLang="zh-TW" sz="1800" dirty="0" err="1"/>
              <a:t>returnStdout</a:t>
            </a:r>
            <a:r>
              <a:rPr kumimoji="1" lang="en-US" altLang="zh-TW" sz="1800" dirty="0"/>
              <a:t>: true).trim()</a:t>
            </a:r>
          </a:p>
          <a:p>
            <a:r>
              <a:rPr kumimoji="1" lang="en-US" altLang="zh-TW" sz="1800" dirty="0"/>
              <a:t>                if (!</a:t>
            </a:r>
            <a:r>
              <a:rPr kumimoji="1" lang="en-US" altLang="zh-TW" sz="1800" dirty="0" err="1"/>
              <a:t>env.Version</a:t>
            </a:r>
            <a:r>
              <a:rPr kumimoji="1" lang="en-US" altLang="zh-TW" sz="1800" dirty="0"/>
              <a:t>) {</a:t>
            </a:r>
          </a:p>
          <a:p>
            <a:r>
              <a:rPr kumimoji="1" lang="en-US" altLang="zh-TW" sz="1800" dirty="0"/>
              <a:t>                    error("*** Build failed, Version can't no be empty.")</a:t>
            </a:r>
          </a:p>
          <a:p>
            <a:r>
              <a:rPr kumimoji="1" lang="en-US" altLang="zh-TW" sz="1800" dirty="0"/>
              <a:t>                } else if (!</a:t>
            </a:r>
            <a:r>
              <a:rPr kumimoji="1" lang="en-US" altLang="zh-TW" sz="1800" dirty="0" err="1"/>
              <a:t>check_tag</a:t>
            </a:r>
            <a:r>
              <a:rPr kumimoji="1" lang="en-US" altLang="zh-TW" sz="1800" dirty="0"/>
              <a:t>) {</a:t>
            </a:r>
          </a:p>
          <a:p>
            <a:r>
              <a:rPr kumimoji="1" lang="en-US" altLang="zh-TW" sz="1800" dirty="0"/>
              <a:t>                    error('*** Tag does not exist.')</a:t>
            </a:r>
          </a:p>
          <a:p>
            <a:r>
              <a:rPr kumimoji="1" lang="en-US" altLang="zh-TW" sz="1800" dirty="0"/>
              <a:t>                } else {</a:t>
            </a:r>
          </a:p>
          <a:p>
            <a:r>
              <a:rPr kumimoji="1" lang="en-US" altLang="zh-TW" sz="1800" dirty="0"/>
              <a:t>                    //</a:t>
            </a:r>
            <a:r>
              <a:rPr kumimoji="1" lang="en-US" altLang="zh-TW" sz="1800" dirty="0" err="1"/>
              <a:t>env.APP_VERSION</a:t>
            </a:r>
            <a:r>
              <a:rPr kumimoji="1" lang="en-US" altLang="zh-TW" sz="1800" dirty="0"/>
              <a:t> = </a:t>
            </a:r>
            <a:r>
              <a:rPr kumimoji="1" lang="en-US" altLang="zh-TW" sz="1800" dirty="0" err="1"/>
              <a:t>sh</a:t>
            </a:r>
            <a:r>
              <a:rPr kumimoji="1" lang="en-US" altLang="zh-TW" sz="1800" dirty="0"/>
              <a:t>(script: "echo ${</a:t>
            </a:r>
            <a:r>
              <a:rPr kumimoji="1" lang="en-US" altLang="zh-TW" sz="1800" dirty="0" err="1"/>
              <a:t>env.Version</a:t>
            </a:r>
            <a:r>
              <a:rPr kumimoji="1" lang="en-US" altLang="zh-TW" sz="1800" dirty="0"/>
              <a:t>} | sed -e 's/${VERSION_REGEX}/\\1/'", </a:t>
            </a:r>
            <a:r>
              <a:rPr kumimoji="1" lang="en-US" altLang="zh-TW" sz="1800" dirty="0" err="1"/>
              <a:t>returnStdout</a:t>
            </a:r>
            <a:r>
              <a:rPr kumimoji="1" lang="en-US" altLang="zh-TW" sz="1800" dirty="0"/>
              <a:t>: true).trim()</a:t>
            </a:r>
          </a:p>
          <a:p>
            <a:r>
              <a:rPr kumimoji="1" lang="en-US" altLang="zh-TW" sz="1800" dirty="0"/>
              <a:t>                    </a:t>
            </a:r>
            <a:r>
              <a:rPr kumimoji="1" lang="en-US" altLang="zh-TW" sz="1800" dirty="0" err="1"/>
              <a:t>env.APP_VERSION</a:t>
            </a:r>
            <a:r>
              <a:rPr kumimoji="1" lang="en-US" altLang="zh-TW" sz="1800" dirty="0"/>
              <a:t> = </a:t>
            </a:r>
            <a:r>
              <a:rPr kumimoji="1" lang="en-US" altLang="zh-TW" sz="1800" dirty="0" err="1"/>
              <a:t>env.Version</a:t>
            </a:r>
            <a:endParaRPr kumimoji="1" lang="en-US" altLang="zh-TW" sz="1800" dirty="0"/>
          </a:p>
          <a:p>
            <a:r>
              <a:rPr kumimoji="1" lang="en-US" altLang="zh-TW" sz="1800" dirty="0"/>
              <a:t>                }                </a:t>
            </a:r>
          </a:p>
          <a:p>
            <a:r>
              <a:rPr kumimoji="1" lang="en-US" altLang="zh-TW" sz="1800" dirty="0"/>
              <a:t>                </a:t>
            </a:r>
            <a:r>
              <a:rPr kumimoji="1" lang="en-US" altLang="zh-TW" sz="1800" dirty="0" err="1"/>
              <a:t>env.GIT_COMMIT</a:t>
            </a:r>
            <a:r>
              <a:rPr kumimoji="1" lang="en-US" altLang="zh-TW" sz="1800" dirty="0"/>
              <a:t> = </a:t>
            </a:r>
            <a:r>
              <a:rPr kumimoji="1" lang="en-US" altLang="zh-TW" sz="1800" dirty="0" err="1"/>
              <a:t>sh</a:t>
            </a:r>
            <a:r>
              <a:rPr kumimoji="1" lang="en-US" altLang="zh-TW" sz="1800" dirty="0"/>
              <a:t>(script: "git ls-remote --tags  ${GIT_REPO_SSH_URL} | grep ${</a:t>
            </a:r>
            <a:r>
              <a:rPr kumimoji="1" lang="en-US" altLang="zh-TW" sz="1800" dirty="0" err="1"/>
              <a:t>env.Version</a:t>
            </a:r>
            <a:r>
              <a:rPr kumimoji="1" lang="en-US" altLang="zh-TW" sz="1800" dirty="0"/>
              <a:t>} | awk '{print \$1}'", </a:t>
            </a:r>
            <a:r>
              <a:rPr kumimoji="1" lang="en-US" altLang="zh-TW" sz="1800" dirty="0" err="1"/>
              <a:t>returnStdout</a:t>
            </a:r>
            <a:r>
              <a:rPr kumimoji="1" lang="en-US" altLang="zh-TW" sz="1800" dirty="0"/>
              <a:t>: true).trim()</a:t>
            </a:r>
          </a:p>
          <a:p>
            <a:r>
              <a:rPr kumimoji="1" lang="en-US" altLang="zh-TW" sz="1800" dirty="0"/>
              <a:t>                checkout([$class: '</a:t>
            </a:r>
            <a:r>
              <a:rPr kumimoji="1" lang="en-US" altLang="zh-TW" sz="1800" dirty="0" err="1"/>
              <a:t>GitSCM</a:t>
            </a:r>
            <a:r>
              <a:rPr kumimoji="1" lang="en-US" altLang="zh-TW" sz="1800" dirty="0"/>
              <a:t>',</a:t>
            </a:r>
          </a:p>
          <a:p>
            <a:r>
              <a:rPr kumimoji="1" lang="en-US" altLang="zh-TW" sz="1800" dirty="0"/>
              <a:t>                    branches: [[name: "${GIT_COMMIT}"]],</a:t>
            </a:r>
          </a:p>
          <a:p>
            <a:r>
              <a:rPr kumimoji="1" lang="en-US" altLang="zh-TW" sz="1800" dirty="0"/>
              <a:t>                    </a:t>
            </a:r>
            <a:r>
              <a:rPr kumimoji="1" lang="en-US" altLang="zh-TW" sz="1800" dirty="0" err="1"/>
              <a:t>userRemoteConfigs</a:t>
            </a:r>
            <a:r>
              <a:rPr kumimoji="1" lang="en-US" altLang="zh-TW" sz="1800" dirty="0"/>
              <a:t>: [[url: "${GIT_REPO_URL}", </a:t>
            </a:r>
            <a:r>
              <a:rPr kumimoji="1" lang="en-US" altLang="zh-TW" sz="1800" dirty="0" err="1"/>
              <a:t>credentialsId</a:t>
            </a:r>
            <a:r>
              <a:rPr kumimoji="1" lang="en-US" altLang="zh-TW" sz="1800" dirty="0"/>
              <a:t>: '79206b5c-2aa3-471c-a6fb-36b25eb3cd7e']]</a:t>
            </a:r>
          </a:p>
          <a:p>
            <a:r>
              <a:rPr kumimoji="1" lang="en-US" altLang="zh-TW" sz="1800" dirty="0"/>
              <a:t>                ])</a:t>
            </a:r>
          </a:p>
          <a:p>
            <a:r>
              <a:rPr kumimoji="1" lang="en-US" altLang="zh-TW" sz="1800" dirty="0"/>
              <a:t>                </a:t>
            </a:r>
            <a:r>
              <a:rPr kumimoji="1" lang="en-US" altLang="zh-TW" sz="1800" dirty="0" err="1"/>
              <a:t>env.GIT_COMMIT_SHORT</a:t>
            </a:r>
            <a:r>
              <a:rPr kumimoji="1" lang="en-US" altLang="zh-TW" sz="1800" dirty="0"/>
              <a:t> = </a:t>
            </a:r>
            <a:r>
              <a:rPr kumimoji="1" lang="en-US" altLang="zh-TW" sz="1800" dirty="0" err="1"/>
              <a:t>sh</a:t>
            </a:r>
            <a:r>
              <a:rPr kumimoji="1" lang="en-US" altLang="zh-TW" sz="1800" dirty="0"/>
              <a:t>(script: "git rev-parse --short ${GIT_COMMIT}", </a:t>
            </a:r>
            <a:r>
              <a:rPr kumimoji="1" lang="en-US" altLang="zh-TW" sz="1800" dirty="0" err="1"/>
              <a:t>returnStdout</a:t>
            </a:r>
            <a:r>
              <a:rPr kumimoji="1" lang="en-US" altLang="zh-TW" sz="1800" dirty="0"/>
              <a:t>: true).trim()</a:t>
            </a:r>
          </a:p>
          <a:p>
            <a:r>
              <a:rPr kumimoji="1" lang="en-US" altLang="zh-TW" sz="1800" dirty="0"/>
              <a:t>            }</a:t>
            </a:r>
          </a:p>
          <a:p>
            <a:r>
              <a:rPr kumimoji="1" lang="en-US" altLang="zh-TW" sz="1800" dirty="0"/>
              <a:t>        }</a:t>
            </a:r>
          </a:p>
          <a:p>
            <a:r>
              <a:rPr kumimoji="1" lang="en-US" altLang="zh-TW" sz="1800" dirty="0"/>
              <a:t>    }</a:t>
            </a:r>
          </a:p>
          <a:p>
            <a:r>
              <a:rPr kumimoji="1" lang="en-US" altLang="zh-TW" sz="1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98364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solidFill>
                  <a:schemeClr val="bg2"/>
                </a:solidFill>
              </a:rPr>
              <a:t>Jenkins</a:t>
            </a:r>
            <a:r>
              <a:rPr kumimoji="1" lang="zh-TW" altLang="en-US" b="1" dirty="0">
                <a:solidFill>
                  <a:schemeClr val="bg2"/>
                </a:solidFill>
              </a:rPr>
              <a:t> </a:t>
            </a:r>
            <a:r>
              <a:rPr kumimoji="1" lang="en-US" altLang="zh-TW" b="1" dirty="0">
                <a:solidFill>
                  <a:schemeClr val="bg2"/>
                </a:solidFill>
              </a:rPr>
              <a:t>credential - SSH</a:t>
            </a:r>
            <a:endParaRPr kumimoji="1" lang="zh-TW" altLang="en-US" b="1" dirty="0">
              <a:solidFill>
                <a:schemeClr val="bg2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solidFill>
                  <a:schemeClr val="tx1"/>
                </a:solidFill>
                <a:ea typeface="IBM Plex Sans" charset="0"/>
                <a:cs typeface="IBM Plex Sans" charset="0"/>
              </a:rPr>
              <a:t>Deploy machine </a:t>
            </a:r>
            <a:r>
              <a:rPr kumimoji="1" lang="zh-TW" altLang="en-US" sz="2400" dirty="0">
                <a:solidFill>
                  <a:schemeClr val="tx1"/>
                </a:solidFill>
                <a:ea typeface="IBM Plex Sans" charset="0"/>
                <a:cs typeface="IBM Plex Sans" charset="0"/>
              </a:rPr>
              <a:t>需信任 </a:t>
            </a:r>
            <a:r>
              <a:rPr kumimoji="1" lang="en-US" altLang="zh-TW" sz="2400" dirty="0">
                <a:solidFill>
                  <a:schemeClr val="tx1"/>
                </a:solidFill>
                <a:ea typeface="IBM Plex Sans" charset="0"/>
                <a:cs typeface="IBM Plex Sans" charset="0"/>
              </a:rPr>
              <a:t>Jenkins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 </a:t>
            </a:r>
            <a:r>
              <a:rPr kumimoji="1" lang="en-US" altLang="zh-TW" sz="2400" dirty="0">
                <a:solidFill>
                  <a:schemeClr val="tx1"/>
                </a:solidFill>
                <a:ea typeface="IBM Plex Sans" charset="0"/>
                <a:cs typeface="IBM Plex Sans" charset="0"/>
              </a:rPr>
              <a:t>public key</a:t>
            </a:r>
            <a:r>
              <a:rPr kumimoji="1" lang="zh-TW" altLang="en-US" sz="2400" dirty="0">
                <a:solidFill>
                  <a:schemeClr val="tx1"/>
                </a:solidFill>
                <a:ea typeface="IBM Plex Sans" charset="0"/>
                <a:cs typeface="IBM Plex Sans" charset="0"/>
              </a:rPr>
              <a:t>，與開通防火牆</a:t>
            </a:r>
            <a:endParaRPr kumimoji="1" lang="en-US" altLang="zh-TW" sz="2400" dirty="0">
              <a:solidFill>
                <a:schemeClr val="tx1"/>
              </a:solidFill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solidFill>
                  <a:schemeClr val="tx1"/>
                </a:solidFill>
                <a:ea typeface="IBM Plex Sans" charset="0"/>
                <a:cs typeface="IBM Plex Sans" charset="0"/>
              </a:rPr>
              <a:t>Credential ID: </a:t>
            </a:r>
            <a:r>
              <a:rPr kumimoji="1" lang="en-US" altLang="zh-TW" sz="2400" dirty="0" err="1">
                <a:solidFill>
                  <a:schemeClr val="tx1"/>
                </a:solidFill>
                <a:ea typeface="IBM Plex Sans" charset="0"/>
                <a:cs typeface="IBM Plex Sans" charset="0"/>
              </a:rPr>
              <a:t>jenkins</a:t>
            </a:r>
            <a:r>
              <a:rPr kumimoji="1" lang="en-US" altLang="zh-TW" sz="2400" dirty="0">
                <a:solidFill>
                  <a:schemeClr val="tx1"/>
                </a:solidFill>
                <a:ea typeface="IBM Plex Sans" charset="0"/>
                <a:cs typeface="IBM Plex Sans" charset="0"/>
              </a:rPr>
              <a:t>-</a:t>
            </a:r>
            <a:r>
              <a:rPr kumimoji="1" lang="en-US" altLang="zh-TW" sz="2400" dirty="0" err="1">
                <a:solidFill>
                  <a:schemeClr val="tx1"/>
                </a:solidFill>
                <a:ea typeface="IBM Plex Sans" charset="0"/>
                <a:cs typeface="IBM Plex Sans" charset="0"/>
              </a:rPr>
              <a:t>ssh</a:t>
            </a:r>
            <a:r>
              <a:rPr kumimoji="1" lang="en-US" altLang="zh-TW" sz="2400" dirty="0">
                <a:solidFill>
                  <a:schemeClr val="tx1"/>
                </a:solidFill>
                <a:ea typeface="IBM Plex Sans" charset="0"/>
                <a:cs typeface="IBM Plex Sans" charset="0"/>
              </a:rPr>
              <a:t>-agent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2CD78D8-DAC9-8D1E-6EFB-ED4A4A488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230" y="2955022"/>
            <a:ext cx="8426339" cy="4783105"/>
          </a:xfrm>
          <a:prstGeom prst="rect">
            <a:avLst/>
          </a:prstGeom>
          <a:ln>
            <a:solidFill>
              <a:schemeClr val="tx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64925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solidFill>
                  <a:schemeClr val="bg2"/>
                </a:solidFill>
              </a:rPr>
              <a:t>Jenkins</a:t>
            </a:r>
            <a:r>
              <a:rPr kumimoji="1" lang="zh-TW" altLang="en-US" b="1" dirty="0">
                <a:solidFill>
                  <a:schemeClr val="bg2"/>
                </a:solidFill>
              </a:rPr>
              <a:t> </a:t>
            </a:r>
            <a:r>
              <a:rPr kumimoji="1" lang="en-US" altLang="zh-TW" b="1" dirty="0">
                <a:solidFill>
                  <a:schemeClr val="bg2"/>
                </a:solidFill>
              </a:rPr>
              <a:t>credential - SSH</a:t>
            </a:r>
            <a:endParaRPr kumimoji="1" lang="zh-TW" altLang="en-US" b="1" dirty="0">
              <a:solidFill>
                <a:schemeClr val="bg2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960120" y="1691640"/>
            <a:ext cx="12664440" cy="585216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solidFill>
                  <a:schemeClr val="tx1"/>
                </a:solidFill>
                <a:ea typeface="IBM Plex Sans" charset="0"/>
                <a:cs typeface="IBM Plex Sans" charset="0"/>
              </a:rPr>
              <a:t>Pipeline script</a:t>
            </a: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solidFill>
                <a:schemeClr val="tx1"/>
              </a:solidFill>
              <a:ea typeface="IBM Plex Sans" charset="0"/>
              <a:cs typeface="IBM Plex Sans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C3EB420-187C-2F40-5CF4-9E00921D2D11}"/>
              </a:ext>
            </a:extLst>
          </p:cNvPr>
          <p:cNvSpPr/>
          <p:nvPr/>
        </p:nvSpPr>
        <p:spPr>
          <a:xfrm>
            <a:off x="617220" y="2354580"/>
            <a:ext cx="13350240" cy="452628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en-US" altLang="zh-TW" sz="1800" dirty="0"/>
              <a:t>stage('Deploy') {</a:t>
            </a:r>
          </a:p>
          <a:p>
            <a:r>
              <a:rPr kumimoji="1" lang="en-US" altLang="zh-TW" sz="1800" dirty="0"/>
              <a:t>    steps {</a:t>
            </a:r>
          </a:p>
          <a:p>
            <a:r>
              <a:rPr kumimoji="1" lang="en-US" altLang="zh-TW" sz="1800" dirty="0"/>
              <a:t>        script{</a:t>
            </a:r>
          </a:p>
          <a:p>
            <a:r>
              <a:rPr kumimoji="1" lang="en-US" altLang="zh-TW" sz="1800" dirty="0"/>
              <a:t>            def remote = [:]</a:t>
            </a:r>
          </a:p>
          <a:p>
            <a:r>
              <a:rPr kumimoji="1" lang="en-US" altLang="zh-TW" sz="1800" dirty="0"/>
              <a:t>            </a:t>
            </a:r>
            <a:r>
              <a:rPr kumimoji="1" lang="en-US" altLang="zh-TW" sz="1800" dirty="0" err="1"/>
              <a:t>withCredentials</a:t>
            </a:r>
            <a:r>
              <a:rPr kumimoji="1" lang="en-US" altLang="zh-TW" sz="1800" dirty="0"/>
              <a:t>([</a:t>
            </a:r>
            <a:r>
              <a:rPr kumimoji="1" lang="en-US" altLang="zh-TW" sz="1800" dirty="0" err="1"/>
              <a:t>sshUserPrivateKey</a:t>
            </a:r>
            <a:r>
              <a:rPr kumimoji="1" lang="en-US" altLang="zh-TW" sz="1800" dirty="0"/>
              <a:t>(</a:t>
            </a:r>
            <a:r>
              <a:rPr kumimoji="1" lang="en-US" altLang="zh-TW" sz="1800" dirty="0" err="1"/>
              <a:t>credentialsId</a:t>
            </a:r>
            <a:r>
              <a:rPr kumimoji="1" lang="en-US" altLang="zh-TW" sz="1800" dirty="0"/>
              <a:t>: '</a:t>
            </a:r>
            <a:r>
              <a:rPr kumimoji="1" lang="en-US" altLang="zh-TW" sz="1800" dirty="0" err="1"/>
              <a:t>jenkins</a:t>
            </a:r>
            <a:r>
              <a:rPr kumimoji="1" lang="en-US" altLang="zh-TW" sz="1800" dirty="0"/>
              <a:t>-</a:t>
            </a:r>
            <a:r>
              <a:rPr kumimoji="1" lang="en-US" altLang="zh-TW" sz="1800" dirty="0" err="1"/>
              <a:t>ssh</a:t>
            </a:r>
            <a:r>
              <a:rPr kumimoji="1" lang="en-US" altLang="zh-TW" sz="1800" dirty="0"/>
              <a:t>-agent', </a:t>
            </a:r>
            <a:r>
              <a:rPr kumimoji="1" lang="en-US" altLang="zh-TW" sz="1800" dirty="0" err="1"/>
              <a:t>keyFileVariable</a:t>
            </a:r>
            <a:r>
              <a:rPr kumimoji="1" lang="en-US" altLang="zh-TW" sz="1800" dirty="0"/>
              <a:t>: 'SSH_KEY')]) {</a:t>
            </a:r>
          </a:p>
          <a:p>
            <a:r>
              <a:rPr kumimoji="1" lang="en-US" altLang="zh-TW" sz="1800" dirty="0"/>
              <a:t>                </a:t>
            </a:r>
            <a:r>
              <a:rPr kumimoji="1" lang="en-US" altLang="zh-TW" sz="1800" dirty="0" err="1"/>
              <a:t>remote.identityFile</a:t>
            </a:r>
            <a:r>
              <a:rPr kumimoji="1" lang="en-US" altLang="zh-TW" sz="1800" dirty="0"/>
              <a:t> = "${SSH_KEY}"</a:t>
            </a:r>
          </a:p>
          <a:p>
            <a:r>
              <a:rPr kumimoji="1" lang="en-US" altLang="zh-TW" sz="1800" dirty="0"/>
              <a:t>                </a:t>
            </a:r>
            <a:r>
              <a:rPr kumimoji="1" lang="en-US" altLang="zh-TW" sz="1800" dirty="0" err="1"/>
              <a:t>remote.user</a:t>
            </a:r>
            <a:r>
              <a:rPr kumimoji="1" lang="en-US" altLang="zh-TW" sz="1800" dirty="0"/>
              <a:t> = "dfepa01"</a:t>
            </a:r>
          </a:p>
          <a:p>
            <a:r>
              <a:rPr kumimoji="1" lang="en-US" altLang="zh-TW" sz="1800" dirty="0"/>
              <a:t>                remote.name = "dfepa01"</a:t>
            </a:r>
          </a:p>
          <a:p>
            <a:r>
              <a:rPr kumimoji="1" lang="en-US" altLang="zh-TW" sz="1800" dirty="0"/>
              <a:t>                </a:t>
            </a:r>
            <a:r>
              <a:rPr kumimoji="1" lang="en-US" altLang="zh-TW" sz="1800" dirty="0" err="1"/>
              <a:t>remote.host</a:t>
            </a:r>
            <a:r>
              <a:rPr kumimoji="1" lang="en-US" altLang="zh-TW" sz="1800" dirty="0"/>
              <a:t> = “127.0.0.1"</a:t>
            </a:r>
          </a:p>
          <a:p>
            <a:r>
              <a:rPr kumimoji="1" lang="en-US" altLang="zh-TW" sz="1800" dirty="0"/>
              <a:t>                </a:t>
            </a:r>
            <a:r>
              <a:rPr kumimoji="1" lang="en-US" altLang="zh-TW" sz="1800" dirty="0" err="1"/>
              <a:t>remote.allowAnyHosts</a:t>
            </a:r>
            <a:r>
              <a:rPr kumimoji="1" lang="en-US" altLang="zh-TW" sz="1800" dirty="0"/>
              <a:t> = true</a:t>
            </a:r>
          </a:p>
          <a:p>
            <a:r>
              <a:rPr kumimoji="1" lang="en-US" altLang="zh-TW" sz="1800" dirty="0"/>
              <a:t>                </a:t>
            </a:r>
            <a:r>
              <a:rPr kumimoji="1" lang="en-US" altLang="zh-TW" sz="1800" dirty="0" err="1"/>
              <a:t>sshCommand</a:t>
            </a:r>
            <a:r>
              <a:rPr kumimoji="1" lang="en-US" altLang="zh-TW" sz="1800" dirty="0"/>
              <a:t> remote: remote, command: '</a:t>
            </a:r>
            <a:r>
              <a:rPr kumimoji="1" lang="en-US" altLang="zh-TW" sz="1800" dirty="0" err="1"/>
              <a:t>uname</a:t>
            </a:r>
            <a:r>
              <a:rPr kumimoji="1" lang="en-US" altLang="zh-TW" sz="1800" dirty="0"/>
              <a:t> -r’</a:t>
            </a:r>
          </a:p>
          <a:p>
            <a:r>
              <a:rPr kumimoji="1" lang="en-US" altLang="zh-TW" sz="1800" dirty="0"/>
              <a:t>            }</a:t>
            </a:r>
          </a:p>
          <a:p>
            <a:r>
              <a:rPr kumimoji="1" lang="en-US" altLang="zh-TW" sz="1800" dirty="0"/>
              <a:t>        }</a:t>
            </a:r>
          </a:p>
          <a:p>
            <a:r>
              <a:rPr kumimoji="1" lang="en-US" altLang="zh-TW" sz="1800" dirty="0"/>
              <a:t>    } </a:t>
            </a:r>
          </a:p>
          <a:p>
            <a:r>
              <a:rPr kumimoji="1" lang="en-US" altLang="zh-TW" sz="1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627583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solidFill>
                  <a:schemeClr val="bg2"/>
                </a:solidFill>
              </a:rPr>
              <a:t>Jenkins</a:t>
            </a:r>
            <a:r>
              <a:rPr kumimoji="1" lang="zh-TW" altLang="en-US" b="1" dirty="0">
                <a:solidFill>
                  <a:schemeClr val="bg2"/>
                </a:solidFill>
              </a:rPr>
              <a:t> </a:t>
            </a:r>
            <a:r>
              <a:rPr kumimoji="1" lang="en-US" altLang="zh-TW" b="1" dirty="0">
                <a:solidFill>
                  <a:schemeClr val="bg2"/>
                </a:solidFill>
              </a:rPr>
              <a:t>credential - </a:t>
            </a:r>
            <a:r>
              <a:rPr kumimoji="1" lang="en-US" altLang="zh-TW" b="1" dirty="0" err="1">
                <a:solidFill>
                  <a:schemeClr val="bg2"/>
                </a:solidFill>
              </a:rPr>
              <a:t>Sonarqube</a:t>
            </a:r>
            <a:endParaRPr kumimoji="1" lang="zh-TW" altLang="en-US" b="1" dirty="0">
              <a:solidFill>
                <a:schemeClr val="bg2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zh-TW" altLang="en-US" sz="2400" dirty="0">
                <a:ea typeface="IBM Plex Sans" charset="0"/>
                <a:cs typeface="IBM Plex Sans" charset="0"/>
              </a:rPr>
              <a:t>建立 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user token 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登入</a:t>
            </a:r>
            <a:endParaRPr kumimoji="1" lang="en-US" altLang="zh-TW" sz="2400" dirty="0">
              <a:solidFill>
                <a:schemeClr val="tx1"/>
              </a:solidFill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solidFill>
                  <a:schemeClr val="tx1"/>
                </a:solidFill>
                <a:ea typeface="IBM Plex Sans" charset="0"/>
                <a:cs typeface="IBM Plex Sans" charset="0"/>
              </a:rPr>
              <a:t>Credential ID: </a:t>
            </a:r>
            <a:r>
              <a:rPr kumimoji="1" lang="en-US" altLang="zh-TW" sz="2400" dirty="0" err="1">
                <a:solidFill>
                  <a:schemeClr val="tx1"/>
                </a:solidFill>
                <a:ea typeface="IBM Plex Sans" charset="0"/>
                <a:cs typeface="IBM Plex Sans" charset="0"/>
              </a:rPr>
              <a:t>sonarqube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-token</a:t>
            </a:r>
            <a:endParaRPr kumimoji="1" lang="en-US" altLang="zh-TW" sz="2400" dirty="0">
              <a:solidFill>
                <a:schemeClr val="tx1"/>
              </a:solidFill>
              <a:ea typeface="IBM Plex Sans" charset="0"/>
              <a:cs typeface="IBM Plex Sans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1D7B4AC-61B2-C0F4-C25D-FA31D086F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341" y="3012141"/>
            <a:ext cx="9193078" cy="4766153"/>
          </a:xfrm>
          <a:prstGeom prst="rect">
            <a:avLst/>
          </a:prstGeom>
          <a:ln>
            <a:solidFill>
              <a:schemeClr val="tx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12390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solidFill>
                  <a:schemeClr val="bg2"/>
                </a:solidFill>
              </a:rPr>
              <a:t>Step 1. Redmine</a:t>
            </a:r>
            <a:r>
              <a:rPr kumimoji="1" lang="zh-TW" altLang="en-US" b="1" dirty="0">
                <a:solidFill>
                  <a:schemeClr val="bg2"/>
                </a:solidFill>
              </a:rPr>
              <a:t> 開立工單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1988628" y="192631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zh-TW" altLang="en-US" sz="2400" dirty="0">
                <a:ea typeface="IBM Plex Sans" charset="0"/>
                <a:cs typeface="IBM Plex Sans" charset="0"/>
              </a:rPr>
              <a:t>業務主管依開發需求開立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issue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工單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zh-TW" altLang="en-US" sz="2400" dirty="0">
                <a:ea typeface="IBM Plex Sans" charset="0"/>
                <a:cs typeface="IBM Plex Sans" charset="0"/>
              </a:rPr>
              <a:t>工單建立完畢通知負責開發人員處理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757C59D-CAF5-EDCD-68EF-287CE797C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988" y="3160750"/>
            <a:ext cx="9963223" cy="2795608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9" name="圖形 8">
            <a:extLst>
              <a:ext uri="{FF2B5EF4-FFF2-40B4-BE49-F238E27FC236}">
                <a16:creationId xmlns:a16="http://schemas.microsoft.com/office/drawing/2014/main" id="{5AB38F6E-5E96-F26F-C0C2-704790169D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20040" y="1645920"/>
            <a:ext cx="1724942" cy="873672"/>
          </a:xfrm>
          <a:prstGeom prst="rect">
            <a:avLst/>
          </a:prstGeom>
        </p:spPr>
      </p:pic>
      <p:sp>
        <p:nvSpPr>
          <p:cNvPr id="13" name="箭號: 五邊形 12">
            <a:extLst>
              <a:ext uri="{FF2B5EF4-FFF2-40B4-BE49-F238E27FC236}">
                <a16:creationId xmlns:a16="http://schemas.microsoft.com/office/drawing/2014/main" id="{2927D222-6FEE-D02C-9DE1-725EEEE4F697}"/>
              </a:ext>
            </a:extLst>
          </p:cNvPr>
          <p:cNvSpPr/>
          <p:nvPr/>
        </p:nvSpPr>
        <p:spPr>
          <a:xfrm rot="5400000">
            <a:off x="-1412232" y="4846224"/>
            <a:ext cx="5344248" cy="690984"/>
          </a:xfrm>
          <a:prstGeom prst="homePlat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A6F8DA5-743A-7235-7E27-285F67FD0CB5}"/>
              </a:ext>
            </a:extLst>
          </p:cNvPr>
          <p:cNvSpPr/>
          <p:nvPr/>
        </p:nvSpPr>
        <p:spPr>
          <a:xfrm>
            <a:off x="12298680" y="345935"/>
            <a:ext cx="1828800" cy="679730"/>
          </a:xfrm>
          <a:prstGeom prst="roundRect">
            <a:avLst/>
          </a:prstGeom>
          <a:solidFill>
            <a:schemeClr val="bg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dirty="0"/>
              <a:t>業管人員</a:t>
            </a:r>
          </a:p>
        </p:txBody>
      </p:sp>
    </p:spTree>
    <p:extLst>
      <p:ext uri="{BB962C8B-B14F-4D97-AF65-F5344CB8AC3E}">
        <p14:creationId xmlns:p14="http://schemas.microsoft.com/office/powerpoint/2010/main" val="26317897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solidFill>
                  <a:schemeClr val="bg2"/>
                </a:solidFill>
              </a:rPr>
              <a:t>Jenkins</a:t>
            </a:r>
            <a:r>
              <a:rPr kumimoji="1" lang="zh-TW" altLang="en-US" b="1" dirty="0">
                <a:solidFill>
                  <a:schemeClr val="bg2"/>
                </a:solidFill>
              </a:rPr>
              <a:t> </a:t>
            </a:r>
            <a:r>
              <a:rPr kumimoji="1" lang="en-US" altLang="zh-TW" b="1" dirty="0">
                <a:solidFill>
                  <a:schemeClr val="bg2"/>
                </a:solidFill>
              </a:rPr>
              <a:t>credential - </a:t>
            </a:r>
            <a:r>
              <a:rPr kumimoji="1" lang="en-US" altLang="zh-TW" b="1" dirty="0" err="1">
                <a:solidFill>
                  <a:schemeClr val="bg2"/>
                </a:solidFill>
              </a:rPr>
              <a:t>Sonarqube</a:t>
            </a:r>
            <a:endParaRPr kumimoji="1" lang="zh-TW" altLang="en-US" b="1" dirty="0">
              <a:solidFill>
                <a:schemeClr val="bg2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960120" y="1691640"/>
            <a:ext cx="12664440" cy="585216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solidFill>
                  <a:schemeClr val="tx1"/>
                </a:solidFill>
                <a:ea typeface="IBM Plex Sans" charset="0"/>
                <a:cs typeface="IBM Plex Sans" charset="0"/>
              </a:rPr>
              <a:t>Pipeline script</a:t>
            </a: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solidFill>
                <a:schemeClr val="tx1"/>
              </a:solidFill>
              <a:ea typeface="IBM Plex Sans" charset="0"/>
              <a:cs typeface="IBM Plex Sans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C3EB420-187C-2F40-5CF4-9E00921D2D11}"/>
              </a:ext>
            </a:extLst>
          </p:cNvPr>
          <p:cNvSpPr/>
          <p:nvPr/>
        </p:nvSpPr>
        <p:spPr>
          <a:xfrm>
            <a:off x="285750" y="2354580"/>
            <a:ext cx="14013180" cy="326898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en-US" altLang="zh-TW" sz="1800" dirty="0"/>
              <a:t>environment {</a:t>
            </a:r>
          </a:p>
          <a:p>
            <a:r>
              <a:rPr kumimoji="1" lang="en-US" altLang="zh-TW" sz="1800" dirty="0"/>
              <a:t>    SONAR_PROJECT_KEY = '***'</a:t>
            </a:r>
          </a:p>
          <a:p>
            <a:r>
              <a:rPr kumimoji="1" lang="en-US" altLang="zh-TW" sz="1800" dirty="0"/>
              <a:t>}</a:t>
            </a:r>
          </a:p>
          <a:p>
            <a:r>
              <a:rPr kumimoji="1" lang="en-US" altLang="zh-TW" sz="1800" dirty="0"/>
              <a:t>stage('SonarQube analysis') {</a:t>
            </a:r>
          </a:p>
          <a:p>
            <a:r>
              <a:rPr kumimoji="1" lang="en-US" altLang="zh-TW" sz="1800" dirty="0"/>
              <a:t>    steps {</a:t>
            </a:r>
          </a:p>
          <a:p>
            <a:r>
              <a:rPr kumimoji="1" lang="en-US" altLang="zh-TW" sz="1800" dirty="0"/>
              <a:t>        </a:t>
            </a:r>
            <a:r>
              <a:rPr kumimoji="1" lang="en-US" altLang="zh-TW" sz="1800" dirty="0" err="1"/>
              <a:t>withSonarQubeEnv</a:t>
            </a:r>
            <a:r>
              <a:rPr kumimoji="1" lang="en-US" altLang="zh-TW" sz="1800" dirty="0"/>
              <a:t>(</a:t>
            </a:r>
            <a:r>
              <a:rPr kumimoji="1" lang="en-US" altLang="zh-TW" sz="1800" dirty="0" err="1"/>
              <a:t>credentialsId</a:t>
            </a:r>
            <a:r>
              <a:rPr kumimoji="1" lang="en-US" altLang="zh-TW" sz="1800" dirty="0"/>
              <a:t>: '</a:t>
            </a:r>
            <a:r>
              <a:rPr kumimoji="1" lang="en-US" altLang="zh-TW" sz="1800" dirty="0" err="1"/>
              <a:t>sonarqube</a:t>
            </a:r>
            <a:r>
              <a:rPr kumimoji="1" lang="en-US" altLang="zh-TW" sz="1800" dirty="0"/>
              <a:t>-token') {</a:t>
            </a:r>
          </a:p>
          <a:p>
            <a:r>
              <a:rPr kumimoji="1" lang="en-US" altLang="zh-TW" sz="1800" dirty="0"/>
              <a:t>            </a:t>
            </a:r>
            <a:r>
              <a:rPr kumimoji="1" lang="en-US" altLang="zh-TW" sz="1800" dirty="0" err="1"/>
              <a:t>sh</a:t>
            </a:r>
            <a:r>
              <a:rPr kumimoji="1" lang="en-US" altLang="zh-TW" sz="1800" dirty="0"/>
              <a:t> "</a:t>
            </a:r>
            <a:r>
              <a:rPr kumimoji="1" lang="en-US" altLang="zh-TW" sz="1800" dirty="0" err="1"/>
              <a:t>mvn</a:t>
            </a:r>
            <a:r>
              <a:rPr kumimoji="1" lang="en-US" altLang="zh-TW" sz="1800" dirty="0"/>
              <a:t> org.sonarsource.scanner.maven:sonar-maven-plugin:3.7.0.1746:sonar -</a:t>
            </a:r>
            <a:r>
              <a:rPr kumimoji="1" lang="en-US" altLang="zh-TW" sz="1800" dirty="0" err="1"/>
              <a:t>Dsonar.projectKey</a:t>
            </a:r>
            <a:r>
              <a:rPr kumimoji="1" lang="en-US" altLang="zh-TW" sz="1800" dirty="0"/>
              <a:t>=${SONAR_PROJECT_KEY}"</a:t>
            </a:r>
          </a:p>
          <a:p>
            <a:r>
              <a:rPr kumimoji="1" lang="en-US" altLang="zh-TW" sz="1800" dirty="0"/>
              <a:t>        }</a:t>
            </a:r>
          </a:p>
          <a:p>
            <a:r>
              <a:rPr kumimoji="1" lang="en-US" altLang="zh-TW" sz="1800" dirty="0"/>
              <a:t>    }</a:t>
            </a:r>
          </a:p>
          <a:p>
            <a:r>
              <a:rPr kumimoji="1" lang="en-US" altLang="zh-TW" sz="1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704142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CC44A8-25D2-DACA-AB20-CECD51401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529" y="3611880"/>
            <a:ext cx="9101056" cy="788150"/>
          </a:xfrm>
        </p:spPr>
        <p:txBody>
          <a:bodyPr>
            <a:normAutofit/>
          </a:bodyPr>
          <a:lstStyle/>
          <a:p>
            <a:r>
              <a:rPr kumimoji="1" lang="en-US" altLang="zh-TW" sz="4400" dirty="0"/>
              <a:t>Naming Rule</a:t>
            </a:r>
            <a:endParaRPr kumimoji="1" lang="zh-TW" altLang="en-US" sz="4400" dirty="0"/>
          </a:p>
        </p:txBody>
      </p:sp>
      <p:sp>
        <p:nvSpPr>
          <p:cNvPr id="6" name="平行四邊形 5">
            <a:extLst>
              <a:ext uri="{FF2B5EF4-FFF2-40B4-BE49-F238E27FC236}">
                <a16:creationId xmlns:a16="http://schemas.microsoft.com/office/drawing/2014/main" id="{A9CF70F8-4D93-AB54-646C-CAAEC2A9A1C0}"/>
              </a:ext>
            </a:extLst>
          </p:cNvPr>
          <p:cNvSpPr/>
          <p:nvPr/>
        </p:nvSpPr>
        <p:spPr>
          <a:xfrm>
            <a:off x="1068233" y="2450225"/>
            <a:ext cx="3029238" cy="3253601"/>
          </a:xfrm>
          <a:prstGeom prst="parallelogram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9600" b="1" dirty="0">
                <a:solidFill>
                  <a:schemeClr val="tx2">
                    <a:lumMod val="25000"/>
                  </a:schemeClr>
                </a:solidFill>
              </a:rPr>
              <a:t>08</a:t>
            </a:r>
            <a:endParaRPr lang="zh-TW" altLang="en-US" sz="9600" b="1" dirty="0">
              <a:solidFill>
                <a:schemeClr val="tx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254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97813C1-83E6-0367-BE8B-899F825A0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660" y="281626"/>
            <a:ext cx="11841480" cy="766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087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0EEEE8-43BB-D0D8-C06F-83E6CE76F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b="1" dirty="0">
                <a:solidFill>
                  <a:schemeClr val="bg2"/>
                </a:solidFill>
              </a:rPr>
              <a:t>Gitlab</a:t>
            </a:r>
            <a:endParaRPr lang="zh-TW" altLang="en-US" sz="3200" b="1" dirty="0">
              <a:solidFill>
                <a:schemeClr val="bg2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EBCB5DE-3D97-2D3E-FAEB-6E3072A789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BF267F20-BB77-466E-2D05-EF8067C4E007}"/>
              </a:ext>
            </a:extLst>
          </p:cNvPr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Group: 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系統名稱 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[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專案名稱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(ex. </a:t>
            </a:r>
            <a:r>
              <a:rPr kumimoji="1" lang="en-US" altLang="zh-TW" sz="2400" dirty="0" err="1">
                <a:ea typeface="IBM Plex Sans" charset="0"/>
                <a:cs typeface="IBM Plex Sans" charset="0"/>
              </a:rPr>
              <a:t>ncbs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)]_[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系統名稱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(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建議三碼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)]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。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Project: 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服務名稱</a:t>
            </a: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Tag: 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版本號碼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1440180" lvl="2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kumimoji="1" lang="zh-TW" altLang="en-US" sz="2400" dirty="0">
                <a:ea typeface="IBM Plex Sans" charset="0"/>
                <a:cs typeface="IBM Plex Sans" charset="0"/>
              </a:rPr>
              <a:t>格式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:</a:t>
            </a:r>
            <a:r>
              <a:rPr kumimoji="1" lang="en-US" altLang="zh-TW" sz="2400" dirty="0" err="1">
                <a:ea typeface="IBM Plex Sans" charset="0"/>
                <a:cs typeface="IBM Plex Sans" charset="0"/>
              </a:rPr>
              <a:t>vyyyymmdd.nnn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-&lt;project-id&gt;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， 例如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:v20231227.001-odp</a:t>
            </a:r>
          </a:p>
          <a:p>
            <a:pPr marL="1440180" lvl="2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694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0EEEE8-43BB-D0D8-C06F-83E6CE76F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b="1" dirty="0">
                <a:solidFill>
                  <a:schemeClr val="bg2"/>
                </a:solidFill>
              </a:rPr>
              <a:t>Jenkins</a:t>
            </a:r>
            <a:endParaRPr lang="zh-TW" altLang="en-US" sz="3200" b="1" dirty="0">
              <a:solidFill>
                <a:schemeClr val="bg2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EBCB5DE-3D97-2D3E-FAEB-6E3072A789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BF267F20-BB77-466E-2D05-EF8067C4E007}"/>
              </a:ext>
            </a:extLst>
          </p:cNvPr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Folder: 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系統名稱，使用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Gitlab group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名稱</a:t>
            </a: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Project: 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服務名稱，使用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Gitlab Project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名稱</a:t>
            </a: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Version: 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輸入 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Gitlab tag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版本號碼</a:t>
            </a:r>
          </a:p>
        </p:txBody>
      </p:sp>
    </p:spTree>
    <p:extLst>
      <p:ext uri="{BB962C8B-B14F-4D97-AF65-F5344CB8AC3E}">
        <p14:creationId xmlns:p14="http://schemas.microsoft.com/office/powerpoint/2010/main" val="2972330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0EEEE8-43BB-D0D8-C06F-83E6CE76F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b="1" dirty="0">
                <a:solidFill>
                  <a:schemeClr val="bg2"/>
                </a:solidFill>
              </a:rPr>
              <a:t>Harbor</a:t>
            </a:r>
            <a:endParaRPr lang="zh-TW" altLang="en-US" sz="3200" b="1" dirty="0">
              <a:solidFill>
                <a:schemeClr val="bg2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EBCB5DE-3D97-2D3E-FAEB-6E3072A789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BF267F20-BB77-466E-2D05-EF8067C4E007}"/>
              </a:ext>
            </a:extLst>
          </p:cNvPr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Project: 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系統名稱，使用</a:t>
            </a:r>
            <a:r>
              <a:rPr kumimoji="1" lang="en-US" altLang="zh-TW" sz="2400" dirty="0" err="1">
                <a:ea typeface="IBM Plex Sans" charset="0"/>
                <a:cs typeface="IBM Plex Sans" charset="0"/>
              </a:rPr>
              <a:t>gitlab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 group id</a:t>
            </a:r>
            <a:endParaRPr kumimoji="1" lang="zh-TW" altLang="en-US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Image name: 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服務名稱</a:t>
            </a: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Image tag: 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版本號碼，與</a:t>
            </a:r>
            <a:r>
              <a:rPr kumimoji="1" lang="en-US" altLang="zh-TW" sz="2400" dirty="0" err="1">
                <a:ea typeface="IBM Plex Sans" charset="0"/>
                <a:cs typeface="IBM Plex Sans" charset="0"/>
              </a:rPr>
              <a:t>gitlab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 tag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相同</a:t>
            </a:r>
          </a:p>
        </p:txBody>
      </p:sp>
    </p:spTree>
    <p:extLst>
      <p:ext uri="{BB962C8B-B14F-4D97-AF65-F5344CB8AC3E}">
        <p14:creationId xmlns:p14="http://schemas.microsoft.com/office/powerpoint/2010/main" val="1295109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0EEEE8-43BB-D0D8-C06F-83E6CE76F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b="1" dirty="0">
                <a:solidFill>
                  <a:schemeClr val="bg2"/>
                </a:solidFill>
              </a:rPr>
              <a:t>Nexus</a:t>
            </a:r>
            <a:endParaRPr lang="zh-TW" altLang="en-US" sz="3200" b="1" dirty="0">
              <a:solidFill>
                <a:schemeClr val="bg2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EBCB5DE-3D97-2D3E-FAEB-6E3072A789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BF267F20-BB77-466E-2D05-EF8067C4E007}"/>
              </a:ext>
            </a:extLst>
          </p:cNvPr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Repository</a:t>
            </a:r>
          </a:p>
          <a:p>
            <a:pPr marL="1440180" lvl="2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Maven(maven): maven-releases</a:t>
            </a:r>
          </a:p>
          <a:p>
            <a:pPr marL="1440180" lvl="2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Vue(raw): </a:t>
            </a:r>
            <a:r>
              <a:rPr kumimoji="1" lang="en-US" altLang="zh-TW" sz="2400" dirty="0" err="1">
                <a:ea typeface="IBM Plex Sans" charset="0"/>
                <a:cs typeface="IBM Plex Sans" charset="0"/>
              </a:rPr>
              <a:t>vue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-releases</a:t>
            </a:r>
          </a:p>
          <a:p>
            <a:pPr marL="1440180" lvl="2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kumimoji="1" lang="en-US" altLang="zh-TW" sz="2400" dirty="0" err="1">
                <a:ea typeface="IBM Plex Sans" charset="0"/>
                <a:cs typeface="IBM Plex Sans" charset="0"/>
              </a:rPr>
              <a:t>Yaml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(raw): k8s-yaml</a:t>
            </a:r>
          </a:p>
        </p:txBody>
      </p:sp>
    </p:spTree>
    <p:extLst>
      <p:ext uri="{BB962C8B-B14F-4D97-AF65-F5344CB8AC3E}">
        <p14:creationId xmlns:p14="http://schemas.microsoft.com/office/powerpoint/2010/main" val="3677835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0EEEE8-43BB-D0D8-C06F-83E6CE76F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b="1" dirty="0">
                <a:solidFill>
                  <a:schemeClr val="bg2"/>
                </a:solidFill>
              </a:rPr>
              <a:t>Nexus – Maven</a:t>
            </a:r>
            <a:endParaRPr lang="zh-TW" altLang="en-US" sz="3200" b="1" dirty="0">
              <a:solidFill>
                <a:schemeClr val="bg2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EBCB5DE-3D97-2D3E-FAEB-6E3072A789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BF267F20-BB77-466E-2D05-EF8067C4E007}"/>
              </a:ext>
            </a:extLst>
          </p:cNvPr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kumimoji="1" lang="zh-TW" altLang="en-US" sz="2400" dirty="0">
                <a:ea typeface="IBM Plex Sans" charset="0"/>
                <a:cs typeface="IBM Plex Sans" charset="0"/>
              </a:rPr>
              <a:t>根據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pom.xml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定義 </a:t>
            </a:r>
          </a:p>
          <a:p>
            <a:pPr marL="1440180" lvl="2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kumimoji="1" lang="en-US" altLang="zh-TW" sz="2400" dirty="0" err="1">
                <a:ea typeface="IBM Plex Sans" charset="0"/>
                <a:cs typeface="IBM Plex Sans" charset="0"/>
              </a:rPr>
              <a:t>groupId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:</a:t>
            </a:r>
          </a:p>
          <a:p>
            <a:pPr marL="1988820" lvl="3" indent="-342900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IBM Plex Sans" charset="0"/>
                <a:cs typeface="IBM Plex Sans" charset="0"/>
              </a:rPr>
              <a:t>系統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jar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檔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: </a:t>
            </a:r>
            <a:r>
              <a:rPr kumimoji="1" lang="en-US" altLang="zh-TW" sz="2400" dirty="0" err="1">
                <a:ea typeface="IBM Plex Sans" charset="0"/>
                <a:cs typeface="IBM Plex Sans" charset="0"/>
              </a:rPr>
              <a:t>tw.com.scsb.ncbs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1988820" lvl="3" indent="-342900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Utility: </a:t>
            </a:r>
            <a:r>
              <a:rPr kumimoji="1" lang="en-US" altLang="zh-TW" sz="2400" dirty="0" err="1">
                <a:ea typeface="IBM Plex Sans" charset="0"/>
                <a:cs typeface="IBM Plex Sans" charset="0"/>
              </a:rPr>
              <a:t>tw.com.scsb.ncbs.utility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1440180" lvl="2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kumimoji="1" lang="en-US" altLang="zh-TW" sz="2400" dirty="0" err="1">
                <a:ea typeface="IBM Plex Sans" charset="0"/>
                <a:cs typeface="IBM Plex Sans" charset="0"/>
              </a:rPr>
              <a:t>artifactId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: 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使用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Gitlab Project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名稱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1440180" lvl="2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Version:</a:t>
            </a:r>
          </a:p>
          <a:p>
            <a:pPr marL="1988820" lvl="3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kumimoji="1" lang="zh-TW" altLang="en-US" sz="2400" dirty="0">
                <a:ea typeface="IBM Plex Sans" charset="0"/>
                <a:cs typeface="IBM Plex Sans" charset="0"/>
              </a:rPr>
              <a:t>系統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jar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檔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: 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使用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Gitlab tag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版本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1988820" lvl="3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Utility: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 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&lt;Major&gt;.&lt;Minor&gt;.&lt;Patch&gt;</a:t>
            </a:r>
          </a:p>
        </p:txBody>
      </p:sp>
    </p:spTree>
    <p:extLst>
      <p:ext uri="{BB962C8B-B14F-4D97-AF65-F5344CB8AC3E}">
        <p14:creationId xmlns:p14="http://schemas.microsoft.com/office/powerpoint/2010/main" val="476518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0EEEE8-43BB-D0D8-C06F-83E6CE76F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b="1" dirty="0">
                <a:solidFill>
                  <a:schemeClr val="bg2"/>
                </a:solidFill>
              </a:rPr>
              <a:t>Nexus – Maven</a:t>
            </a:r>
            <a:endParaRPr lang="zh-TW" altLang="en-US" sz="3200" b="1" dirty="0">
              <a:solidFill>
                <a:schemeClr val="bg2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EBCB5DE-3D97-2D3E-FAEB-6E3072A789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BF267F20-BB77-466E-2D05-EF8067C4E007}"/>
              </a:ext>
            </a:extLst>
          </p:cNvPr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</p:txBody>
      </p:sp>
      <p:pic>
        <p:nvPicPr>
          <p:cNvPr id="5" name="圖片 4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11236A0F-6810-B7D3-1834-47D486DB0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5830" y="1826879"/>
            <a:ext cx="9388900" cy="5266944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6470DA8-9A1E-FA39-CCF3-BA46BD15C973}"/>
              </a:ext>
            </a:extLst>
          </p:cNvPr>
          <p:cNvSpPr txBox="1"/>
          <p:nvPr/>
        </p:nvSpPr>
        <p:spPr>
          <a:xfrm>
            <a:off x="14249930" y="6145621"/>
            <a:ext cx="2926080" cy="36576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zh-TW" altLang="en-US" sz="2000" dirty="0">
                <a:solidFill>
                  <a:srgbClr val="C00000"/>
                </a:solidFill>
                <a:latin typeface="IBM Plex Sans" charset="0"/>
                <a:ea typeface="IBM Plex Sans" charset="0"/>
                <a:cs typeface="IBM Plex Sans" charset="0"/>
              </a:rPr>
              <a:t>共用</a:t>
            </a:r>
            <a:r>
              <a:rPr lang="en-US" altLang="zh-TW" sz="2000" dirty="0">
                <a:solidFill>
                  <a:srgbClr val="C00000"/>
                </a:solidFill>
                <a:latin typeface="IBM Plex Sans" charset="0"/>
                <a:ea typeface="IBM Plex Sans" charset="0"/>
                <a:cs typeface="IBM Plex Sans" charset="0"/>
              </a:rPr>
              <a:t>library</a:t>
            </a:r>
            <a:r>
              <a:rPr lang="zh-TW" altLang="en-US" sz="2000" dirty="0">
                <a:solidFill>
                  <a:srgbClr val="C00000"/>
                </a:solidFill>
                <a:latin typeface="IBM Plex Sans" charset="0"/>
                <a:ea typeface="IBM Plex Sans" charset="0"/>
                <a:cs typeface="IBM Plex Sans" charset="0"/>
              </a:rPr>
              <a:t>放在</a:t>
            </a:r>
            <a:r>
              <a:rPr lang="en-US" altLang="zh-TW" sz="2000" dirty="0">
                <a:solidFill>
                  <a:srgbClr val="C00000"/>
                </a:solidFill>
                <a:latin typeface="IBM Plex Sans" charset="0"/>
                <a:ea typeface="IBM Plex Sans" charset="0"/>
                <a:cs typeface="IBM Plex Sans" charset="0"/>
              </a:rPr>
              <a:t>utility</a:t>
            </a:r>
            <a:r>
              <a:rPr lang="zh-TW" altLang="en-US" sz="2000" dirty="0">
                <a:solidFill>
                  <a:srgbClr val="C00000"/>
                </a:solidFill>
                <a:latin typeface="IBM Plex Sans" charset="0"/>
                <a:ea typeface="IBM Plex Sans" charset="0"/>
                <a:cs typeface="IBM Plex Sans" charset="0"/>
              </a:rPr>
              <a:t>底下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B5918FE-C701-A056-2A42-34AA9343B1B4}"/>
              </a:ext>
            </a:extLst>
          </p:cNvPr>
          <p:cNvSpPr/>
          <p:nvPr/>
        </p:nvSpPr>
        <p:spPr>
          <a:xfrm>
            <a:off x="257838" y="1975104"/>
            <a:ext cx="4359882" cy="109728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TW" sz="1800" dirty="0"/>
              <a:t>&lt;</a:t>
            </a:r>
            <a:r>
              <a:rPr lang="en-US" altLang="zh-TW" sz="1800" dirty="0" err="1"/>
              <a:t>groupId</a:t>
            </a:r>
            <a:r>
              <a:rPr lang="en-US" altLang="zh-TW" sz="1800" dirty="0"/>
              <a:t>&gt;</a:t>
            </a:r>
            <a:r>
              <a:rPr kumimoji="1" lang="en-US" altLang="zh-TW" sz="1800" dirty="0" err="1">
                <a:ea typeface="IBM Plex Sans" charset="0"/>
                <a:cs typeface="IBM Plex Sans" charset="0"/>
              </a:rPr>
              <a:t>tw.com.scsb.ncbs</a:t>
            </a:r>
            <a:r>
              <a:rPr lang="en-US" altLang="zh-TW" sz="1800" dirty="0"/>
              <a:t>&lt;/</a:t>
            </a:r>
            <a:r>
              <a:rPr lang="en-US" altLang="zh-TW" sz="1800" dirty="0" err="1"/>
              <a:t>groupId</a:t>
            </a:r>
            <a:r>
              <a:rPr lang="en-US" altLang="zh-TW" sz="1800" dirty="0"/>
              <a:t>&gt;    &lt;</a:t>
            </a:r>
            <a:r>
              <a:rPr lang="en-US" altLang="zh-TW" sz="1800" dirty="0" err="1"/>
              <a:t>artifactId</a:t>
            </a:r>
            <a:r>
              <a:rPr lang="en-US" altLang="zh-TW" sz="1800" dirty="0"/>
              <a:t>&gt;</a:t>
            </a:r>
            <a:r>
              <a:rPr lang="en-US" altLang="zh-TW" sz="1800" dirty="0" err="1"/>
              <a:t>odp</a:t>
            </a:r>
            <a:r>
              <a:rPr lang="en-US" altLang="zh-TW" sz="1800" dirty="0"/>
              <a:t>&lt;/</a:t>
            </a:r>
            <a:r>
              <a:rPr lang="en-US" altLang="zh-TW" sz="1800" dirty="0" err="1"/>
              <a:t>artifactId</a:t>
            </a:r>
            <a:r>
              <a:rPr lang="en-US" altLang="zh-TW" sz="1800" dirty="0"/>
              <a:t>&gt;    &lt;version&gt;1.0.0&lt;/version&gt;</a:t>
            </a:r>
            <a:endParaRPr lang="zh-TW" altLang="en-US" sz="18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788928C-52DE-16BB-C4B4-6AC92E8CFA94}"/>
              </a:ext>
            </a:extLst>
          </p:cNvPr>
          <p:cNvSpPr/>
          <p:nvPr/>
        </p:nvSpPr>
        <p:spPr>
          <a:xfrm>
            <a:off x="257838" y="1706163"/>
            <a:ext cx="1891002" cy="26894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1600" dirty="0"/>
              <a:t>一般系統 </a:t>
            </a:r>
            <a:r>
              <a:rPr lang="en-US" altLang="zh-TW" sz="1600" dirty="0"/>
              <a:t>Pom.xml</a:t>
            </a:r>
            <a:endParaRPr lang="zh-TW" altLang="en-US" sz="16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455F6CC-B97A-153B-F47D-E42AA27D6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877" y="1726041"/>
            <a:ext cx="2995844" cy="2800239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2EDD6917-BEA9-4444-76A6-770D22945AFA}"/>
              </a:ext>
            </a:extLst>
          </p:cNvPr>
          <p:cNvCxnSpPr>
            <a:stCxn id="7" idx="3"/>
            <a:endCxn id="10" idx="1"/>
          </p:cNvCxnSpPr>
          <p:nvPr/>
        </p:nvCxnSpPr>
        <p:spPr>
          <a:xfrm>
            <a:off x="4617720" y="2523744"/>
            <a:ext cx="793157" cy="602417"/>
          </a:xfrm>
          <a:prstGeom prst="bentConnector3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0E72D806-AF48-7C8F-4503-FCE260ED3546}"/>
              </a:ext>
            </a:extLst>
          </p:cNvPr>
          <p:cNvSpPr/>
          <p:nvPr/>
        </p:nvSpPr>
        <p:spPr>
          <a:xfrm>
            <a:off x="11612880" y="3474720"/>
            <a:ext cx="2514600" cy="21945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822B681B-6F8E-5EAD-AAFA-0D9D3182893B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8406721" y="3126161"/>
            <a:ext cx="3206159" cy="1445839"/>
          </a:xfrm>
          <a:prstGeom prst="bentConnector3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00349A3B-3114-500A-398A-E0ADBD3F6855}"/>
              </a:ext>
            </a:extLst>
          </p:cNvPr>
          <p:cNvSpPr/>
          <p:nvPr/>
        </p:nvSpPr>
        <p:spPr>
          <a:xfrm>
            <a:off x="6276892" y="2743200"/>
            <a:ext cx="1129748" cy="12584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DDF4928-21F4-8BA2-42E6-03BA3F0256CD}"/>
              </a:ext>
            </a:extLst>
          </p:cNvPr>
          <p:cNvSpPr/>
          <p:nvPr/>
        </p:nvSpPr>
        <p:spPr>
          <a:xfrm>
            <a:off x="267776" y="5852160"/>
            <a:ext cx="5081464" cy="109728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TW" sz="1800" dirty="0"/>
              <a:t>&lt;</a:t>
            </a:r>
            <a:r>
              <a:rPr lang="en-US" altLang="zh-TW" sz="1800" dirty="0" err="1"/>
              <a:t>groupId</a:t>
            </a:r>
            <a:r>
              <a:rPr lang="en-US" altLang="zh-TW" sz="1800" dirty="0"/>
              <a:t>&gt;</a:t>
            </a:r>
            <a:r>
              <a:rPr kumimoji="1" lang="en-US" altLang="zh-TW" sz="1800" dirty="0" err="1">
                <a:ea typeface="IBM Plex Sans" charset="0"/>
                <a:cs typeface="IBM Plex Sans" charset="0"/>
              </a:rPr>
              <a:t>tw.com.scsb.ncbs.utility</a:t>
            </a:r>
            <a:r>
              <a:rPr lang="en-US" altLang="zh-TW" sz="1800" dirty="0"/>
              <a:t>&lt;/</a:t>
            </a:r>
            <a:r>
              <a:rPr lang="en-US" altLang="zh-TW" sz="1800" dirty="0" err="1"/>
              <a:t>groupId</a:t>
            </a:r>
            <a:r>
              <a:rPr lang="en-US" altLang="zh-TW" sz="1800" dirty="0"/>
              <a:t>&gt;    </a:t>
            </a:r>
          </a:p>
          <a:p>
            <a:r>
              <a:rPr lang="en-US" altLang="zh-TW" sz="1800" dirty="0"/>
              <a:t>&lt;</a:t>
            </a:r>
            <a:r>
              <a:rPr lang="en-US" altLang="zh-TW" sz="1800" dirty="0" err="1"/>
              <a:t>artifactId</a:t>
            </a:r>
            <a:r>
              <a:rPr lang="en-US" altLang="zh-TW" sz="1800" dirty="0"/>
              <a:t>&gt;auth-</a:t>
            </a:r>
            <a:r>
              <a:rPr lang="en-US" altLang="zh-TW" sz="1800" dirty="0" err="1"/>
              <a:t>sdk</a:t>
            </a:r>
            <a:r>
              <a:rPr lang="en-US" altLang="zh-TW" sz="1800" dirty="0"/>
              <a:t>&lt;/</a:t>
            </a:r>
            <a:r>
              <a:rPr lang="en-US" altLang="zh-TW" sz="1800" dirty="0" err="1"/>
              <a:t>artifactId</a:t>
            </a:r>
            <a:r>
              <a:rPr lang="en-US" altLang="zh-TW" sz="1800" dirty="0"/>
              <a:t>&gt;    &lt;version&gt;1.0.0&lt;/version&gt;</a:t>
            </a:r>
            <a:endParaRPr lang="zh-TW" altLang="en-US" sz="18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5DF848E-7EAE-E540-9814-BB6E6A973190}"/>
              </a:ext>
            </a:extLst>
          </p:cNvPr>
          <p:cNvSpPr/>
          <p:nvPr/>
        </p:nvSpPr>
        <p:spPr>
          <a:xfrm>
            <a:off x="267777" y="5583219"/>
            <a:ext cx="1891002" cy="26894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600" dirty="0"/>
              <a:t>Utility</a:t>
            </a:r>
            <a:r>
              <a:rPr lang="zh-TW" altLang="en-US" sz="1600" dirty="0"/>
              <a:t> </a:t>
            </a:r>
            <a:r>
              <a:rPr lang="en-US" altLang="zh-TW" sz="1600" dirty="0"/>
              <a:t>Pom.xml</a:t>
            </a:r>
            <a:endParaRPr lang="zh-TW" altLang="en-US" sz="1600" dirty="0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11F3DCDF-D1B5-5597-AD42-A14FB804F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675" y="5003854"/>
            <a:ext cx="2686070" cy="2543194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43A7D0C6-53B7-C2A7-0615-BFFE1E521979}"/>
              </a:ext>
            </a:extLst>
          </p:cNvPr>
          <p:cNvSpPr/>
          <p:nvPr/>
        </p:nvSpPr>
        <p:spPr>
          <a:xfrm>
            <a:off x="6492240" y="5943600"/>
            <a:ext cx="822960" cy="12584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cxnSp>
        <p:nvCxnSpPr>
          <p:cNvPr id="23" name="接點: 肘形 22">
            <a:extLst>
              <a:ext uri="{FF2B5EF4-FFF2-40B4-BE49-F238E27FC236}">
                <a16:creationId xmlns:a16="http://schemas.microsoft.com/office/drawing/2014/main" id="{D86F0ADA-D87E-82D7-20D7-05454DA4CEC9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5349240" y="6275451"/>
            <a:ext cx="367435" cy="125349"/>
          </a:xfrm>
          <a:prstGeom prst="bentConnector3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id="{2ADF345B-3DB5-49CD-823A-204C6DFC4DC8}"/>
              </a:ext>
            </a:extLst>
          </p:cNvPr>
          <p:cNvCxnSpPr>
            <a:cxnSpLocks/>
            <a:stCxn id="21" idx="3"/>
            <a:endCxn id="33" idx="1"/>
          </p:cNvCxnSpPr>
          <p:nvPr/>
        </p:nvCxnSpPr>
        <p:spPr>
          <a:xfrm>
            <a:off x="8402745" y="6275451"/>
            <a:ext cx="3210135" cy="106101"/>
          </a:xfrm>
          <a:prstGeom prst="bentConnector3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C28BA083-8AD7-14E6-301F-9403805BD60A}"/>
              </a:ext>
            </a:extLst>
          </p:cNvPr>
          <p:cNvSpPr/>
          <p:nvPr/>
        </p:nvSpPr>
        <p:spPr>
          <a:xfrm>
            <a:off x="11612880" y="5669280"/>
            <a:ext cx="2514600" cy="14245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8193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0EEEE8-43BB-D0D8-C06F-83E6CE76F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b="1" dirty="0">
                <a:solidFill>
                  <a:schemeClr val="bg2"/>
                </a:solidFill>
              </a:rPr>
              <a:t>Nexus – Vue</a:t>
            </a:r>
            <a:r>
              <a:rPr lang="zh-TW" altLang="en-US" sz="3200" b="1" dirty="0">
                <a:solidFill>
                  <a:schemeClr val="bg2"/>
                </a:solidFill>
              </a:rPr>
              <a:t> </a:t>
            </a:r>
            <a:r>
              <a:rPr lang="en-US" altLang="zh-TW" sz="3200" b="1" dirty="0">
                <a:solidFill>
                  <a:schemeClr val="bg2"/>
                </a:solidFill>
              </a:rPr>
              <a:t>/ k8s-yaml</a:t>
            </a:r>
            <a:endParaRPr lang="zh-TW" altLang="en-US" sz="3200" b="1" dirty="0">
              <a:solidFill>
                <a:schemeClr val="bg2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EBCB5DE-3D97-2D3E-FAEB-6E3072A789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BF267F20-BB77-466E-2D05-EF8067C4E007}"/>
              </a:ext>
            </a:extLst>
          </p:cNvPr>
          <p:cNvSpPr txBox="1"/>
          <p:nvPr/>
        </p:nvSpPr>
        <p:spPr>
          <a:xfrm>
            <a:off x="960120" y="182880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Vue: [</a:t>
            </a:r>
            <a:r>
              <a:rPr kumimoji="1" lang="en-US" altLang="zh-TW" sz="2400" dirty="0" err="1">
                <a:ea typeface="IBM Plex Sans" charset="0"/>
                <a:cs typeface="IBM Plex Sans" charset="0"/>
              </a:rPr>
              <a:t>gitlab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-group] / [</a:t>
            </a:r>
            <a:r>
              <a:rPr kumimoji="1" lang="en-US" altLang="zh-TW" sz="2400" dirty="0" err="1">
                <a:ea typeface="IBM Plex Sans" charset="0"/>
                <a:cs typeface="IBM Plex Sans" charset="0"/>
              </a:rPr>
              <a:t>gitlab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-project] / [</a:t>
            </a:r>
            <a:r>
              <a:rPr kumimoji="1" lang="en-US" altLang="zh-TW" sz="2400" dirty="0" err="1">
                <a:ea typeface="IBM Plex Sans" charset="0"/>
                <a:cs typeface="IBM Plex Sans" charset="0"/>
              </a:rPr>
              <a:t>gitlab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-tag] /[gitlab-project]-[gitlab-tag].tar.gz</a:t>
            </a: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kumimoji="1" lang="en-US" altLang="zh-TW" sz="2400" dirty="0" err="1">
                <a:ea typeface="IBM Plex Sans" charset="0"/>
                <a:cs typeface="IBM Plex Sans" charset="0"/>
              </a:rPr>
              <a:t>Yaml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:  [</a:t>
            </a:r>
            <a:r>
              <a:rPr kumimoji="1" lang="en-US" altLang="zh-TW" sz="2400" dirty="0" err="1">
                <a:ea typeface="IBM Plex Sans" charset="0"/>
                <a:cs typeface="IBM Plex Sans" charset="0"/>
              </a:rPr>
              <a:t>gitlab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-group] / [</a:t>
            </a:r>
            <a:r>
              <a:rPr kumimoji="1" lang="en-US" altLang="zh-TW" sz="2400" dirty="0" err="1">
                <a:ea typeface="IBM Plex Sans" charset="0"/>
                <a:cs typeface="IBM Plex Sans" charset="0"/>
              </a:rPr>
              <a:t>gitlab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-project] / [</a:t>
            </a:r>
            <a:r>
              <a:rPr kumimoji="1" lang="en-US" altLang="zh-TW" sz="2400" dirty="0" err="1">
                <a:ea typeface="IBM Plex Sans" charset="0"/>
                <a:cs typeface="IBM Plex Sans" charset="0"/>
              </a:rPr>
              <a:t>gitlab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-tag] / [gitlab-project]-[gitlab-tag].tgz</a:t>
            </a: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4964F72-A53D-46FB-7574-66DCCB17A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3861904"/>
            <a:ext cx="4711664" cy="2538896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D678BA7-10A5-CBA8-221D-AE7EEB311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320" y="3108960"/>
            <a:ext cx="10683412" cy="4822024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13404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箭號: ＞形 10">
            <a:extLst>
              <a:ext uri="{FF2B5EF4-FFF2-40B4-BE49-F238E27FC236}">
                <a16:creationId xmlns:a16="http://schemas.microsoft.com/office/drawing/2014/main" id="{C1C2A07E-068C-E8A8-A48B-D7CEC54C0028}"/>
              </a:ext>
            </a:extLst>
          </p:cNvPr>
          <p:cNvSpPr/>
          <p:nvPr/>
        </p:nvSpPr>
        <p:spPr>
          <a:xfrm rot="5400000">
            <a:off x="-1871928" y="4386528"/>
            <a:ext cx="6263640" cy="690984"/>
          </a:xfrm>
          <a:prstGeom prst="chevr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solidFill>
                  <a:schemeClr val="bg2"/>
                </a:solidFill>
              </a:rPr>
              <a:t>Step 2. </a:t>
            </a:r>
            <a:r>
              <a:rPr kumimoji="1" lang="zh-TW" altLang="en-US" b="1" dirty="0">
                <a:solidFill>
                  <a:schemeClr val="bg2"/>
                </a:solidFill>
              </a:rPr>
              <a:t>開發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1965960" y="183610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zh-TW" altLang="en-US" sz="2400" dirty="0">
                <a:ea typeface="IBM Plex Sans" charset="0"/>
                <a:cs typeface="IBM Plex Sans" charset="0"/>
              </a:rPr>
              <a:t>開發人員收到工單進行開發，建立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issue branch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進行開發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(ex. feature_#17)</a:t>
            </a: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391D326-CB40-0F0D-2A45-273C69AB4B12}"/>
              </a:ext>
            </a:extLst>
          </p:cNvPr>
          <p:cNvSpPr/>
          <p:nvPr/>
        </p:nvSpPr>
        <p:spPr>
          <a:xfrm>
            <a:off x="2880360" y="2423160"/>
            <a:ext cx="10698480" cy="25146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</a:rPr>
              <a:t>#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</a:rPr>
              <a:t> 複製專案到本機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</a:rPr>
              <a:t>(First)</a:t>
            </a:r>
          </a:p>
          <a:p>
            <a:r>
              <a:rPr lang="en-US" altLang="zh-TW" sz="1800" dirty="0"/>
              <a:t>git -c </a:t>
            </a:r>
            <a:r>
              <a:rPr lang="en-US" altLang="zh-TW" sz="1800" dirty="0" err="1"/>
              <a:t>http.sslVerify</a:t>
            </a:r>
            <a:r>
              <a:rPr lang="en-US" altLang="zh-TW" sz="1800" dirty="0"/>
              <a:t>=false clone </a:t>
            </a:r>
            <a:r>
              <a:rPr lang="en-US" altLang="zh-TW" sz="1800" dirty="0">
                <a:hlinkClick r:id="rId3"/>
              </a:rPr>
              <a:t>https://ddpsg01.cbsd.scsb.com.tw/ncbs_odp/odp.git</a:t>
            </a:r>
            <a:endParaRPr lang="en-US" altLang="zh-TW" sz="1800" dirty="0"/>
          </a:p>
          <a:p>
            <a:endParaRPr lang="en-US" altLang="zh-TW" sz="1800" dirty="0"/>
          </a:p>
          <a:p>
            <a:r>
              <a:rPr lang="en-US" altLang="zh-TW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</a:t>
            </a:r>
            <a:r>
              <a:rPr lang="zh-TW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同步本地內容</a:t>
            </a:r>
            <a:endParaRPr lang="en-US" altLang="zh-TW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TW" sz="1800" dirty="0"/>
              <a:t>git pull</a:t>
            </a:r>
          </a:p>
          <a:p>
            <a:endParaRPr lang="en-US" altLang="zh-TW" sz="1800" dirty="0"/>
          </a:p>
          <a:p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</a:rPr>
              <a:t>#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</a:rPr>
              <a:t> 切換開發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</a:rPr>
              <a:t>branch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</a:rPr>
              <a:t>dev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</a:rPr>
              <a:t>，並建立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</a:rPr>
              <a:t>issue branch</a:t>
            </a:r>
          </a:p>
          <a:p>
            <a:r>
              <a:rPr lang="en-US" altLang="zh-TW" sz="1800" dirty="0"/>
              <a:t>git checkout dev</a:t>
            </a:r>
            <a:r>
              <a:rPr lang="zh-TW" altLang="en-US" sz="1800" dirty="0"/>
              <a:t> </a:t>
            </a:r>
            <a:r>
              <a:rPr lang="en-US" altLang="zh-TW" sz="1800" dirty="0"/>
              <a:t>&amp;&amp;</a:t>
            </a:r>
            <a:r>
              <a:rPr lang="zh-TW" altLang="en-US" sz="1800" dirty="0"/>
              <a:t> </a:t>
            </a:r>
            <a:r>
              <a:rPr lang="en-US" altLang="zh-TW" sz="1800" dirty="0"/>
              <a:t>git checkout –b feature_#17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C492CED8-756C-C675-A626-A6364F41C44C}"/>
              </a:ext>
            </a:extLst>
          </p:cNvPr>
          <p:cNvSpPr/>
          <p:nvPr/>
        </p:nvSpPr>
        <p:spPr>
          <a:xfrm>
            <a:off x="12298680" y="345935"/>
            <a:ext cx="1828800" cy="679730"/>
          </a:xfrm>
          <a:prstGeom prst="roundRect">
            <a:avLst/>
          </a:prstGeom>
          <a:solidFill>
            <a:schemeClr val="bg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dirty="0"/>
              <a:t>開發人員</a:t>
            </a:r>
          </a:p>
        </p:txBody>
      </p:sp>
      <p:pic>
        <p:nvPicPr>
          <p:cNvPr id="9" name="圖形 8">
            <a:extLst>
              <a:ext uri="{FF2B5EF4-FFF2-40B4-BE49-F238E27FC236}">
                <a16:creationId xmlns:a16="http://schemas.microsoft.com/office/drawing/2014/main" id="{64BC8895-694E-2B89-8076-C93F42D2D6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0040" y="1869528"/>
            <a:ext cx="1724942" cy="87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563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solidFill>
                  <a:schemeClr val="bg2"/>
                </a:solidFill>
              </a:rPr>
              <a:t>Step 3. </a:t>
            </a:r>
            <a:r>
              <a:rPr kumimoji="1" lang="zh-TW" altLang="en-US" b="1" dirty="0">
                <a:solidFill>
                  <a:schemeClr val="bg2"/>
                </a:solidFill>
              </a:rPr>
              <a:t>開發完畢提交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1965960" y="182880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zh-TW" altLang="en-US" sz="2400" dirty="0">
                <a:ea typeface="IBM Plex Sans" charset="0"/>
                <a:cs typeface="IBM Plex Sans" charset="0"/>
              </a:rPr>
              <a:t>依照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Redmine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工單內容填寫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commit 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訊息格式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commit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訊息格式為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&lt;TRACKER&gt;_&lt;REDMINE_NO&gt;_&lt;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敘述文字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&gt;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。</a:t>
            </a:r>
          </a:p>
          <a:p>
            <a:pPr marL="1440180" lvl="2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TRACKER : feature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、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bug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、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IR..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等。</a:t>
            </a:r>
          </a:p>
          <a:p>
            <a:pPr marL="1440180" lvl="2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kumimoji="1" lang="en-US" altLang="zh-TW" sz="2400" dirty="0">
                <a:ea typeface="IBM Plex Sans" charset="0"/>
                <a:cs typeface="IBM Plex Sans" charset="0"/>
              </a:rPr>
              <a:t>REDMINE_NO : Redmine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單號。</a:t>
            </a:r>
          </a:p>
          <a:p>
            <a:pPr marL="1440180" lvl="2" indent="-342900">
              <a:lnSpc>
                <a:spcPct val="105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kumimoji="1" lang="zh-TW" altLang="en-US" sz="2400" dirty="0">
                <a:ea typeface="IBM Plex Sans" charset="0"/>
                <a:cs typeface="IBM Plex Sans" charset="0"/>
              </a:rPr>
              <a:t>敘述文字 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: 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可直接使用</a:t>
            </a:r>
            <a:r>
              <a:rPr kumimoji="1" lang="en-US" altLang="zh-TW" sz="2400" dirty="0" err="1">
                <a:ea typeface="IBM Plex Sans" charset="0"/>
                <a:cs typeface="IBM Plex Sans" charset="0"/>
              </a:rPr>
              <a:t>redmine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 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subject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，或有意義的描述文字。</a:t>
            </a: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endParaRPr kumimoji="1" lang="en-US" altLang="zh-TW" sz="2400" dirty="0">
              <a:ea typeface="IBM Plex Sans" charset="0"/>
              <a:cs typeface="IBM Plex Sans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391D326-CB40-0F0D-2A45-273C69AB4B12}"/>
              </a:ext>
            </a:extLst>
          </p:cNvPr>
          <p:cNvSpPr/>
          <p:nvPr/>
        </p:nvSpPr>
        <p:spPr>
          <a:xfrm>
            <a:off x="2743200" y="5486400"/>
            <a:ext cx="10698480" cy="192024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</a:rPr>
              <a:t># 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</a:rPr>
              <a:t>選擇提交檔案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altLang="zh-TW" sz="1800" dirty="0"/>
              <a:t>git add </a:t>
            </a:r>
            <a:r>
              <a:rPr lang="en-US" altLang="zh-TW" sz="1800" dirty="0" err="1"/>
              <a:t>testfile</a:t>
            </a:r>
            <a:endParaRPr lang="en-US" altLang="zh-TW" sz="1800" dirty="0"/>
          </a:p>
          <a:p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</a:rPr>
              <a:t>#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</a:rPr>
              <a:t> 提交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altLang="zh-TW" sz="1800" dirty="0"/>
              <a:t>git commit –m “Feature_#17_</a:t>
            </a:r>
            <a:r>
              <a:rPr lang="zh-TW" altLang="en-US" sz="1800" dirty="0"/>
              <a:t>新增身分認證功能</a:t>
            </a:r>
            <a:r>
              <a:rPr lang="en-US" altLang="zh-TW" sz="1800" dirty="0"/>
              <a:t>”</a:t>
            </a:r>
          </a:p>
          <a:p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</a:rPr>
              <a:t>#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</a:rPr>
              <a:t> 上傳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altLang="zh-TW" sz="1800" dirty="0"/>
              <a:t>git push origin feature_#17</a:t>
            </a:r>
            <a:endParaRPr lang="zh-TW" altLang="en-US" sz="18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297CD6-514E-25B8-BCC0-565658F6B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320" y="4663440"/>
            <a:ext cx="5205451" cy="43339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D99C923-6C7B-396E-BACB-785F82DDDD07}"/>
              </a:ext>
            </a:extLst>
          </p:cNvPr>
          <p:cNvSpPr/>
          <p:nvPr/>
        </p:nvSpPr>
        <p:spPr>
          <a:xfrm>
            <a:off x="5486400" y="4880135"/>
            <a:ext cx="594360" cy="2166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55D5C9E-67AD-9DED-29A5-C1187761B3C7}"/>
              </a:ext>
            </a:extLst>
          </p:cNvPr>
          <p:cNvSpPr/>
          <p:nvPr/>
        </p:nvSpPr>
        <p:spPr>
          <a:xfrm>
            <a:off x="4892040" y="4880135"/>
            <a:ext cx="274320" cy="2166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398ACF4-C74B-9F9E-42DB-E423A5078208}"/>
              </a:ext>
            </a:extLst>
          </p:cNvPr>
          <p:cNvSpPr/>
          <p:nvPr/>
        </p:nvSpPr>
        <p:spPr>
          <a:xfrm>
            <a:off x="8641080" y="4880135"/>
            <a:ext cx="1005840" cy="2166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2D57DF29-3AE4-CF11-B494-6CC3C07837D5}"/>
              </a:ext>
            </a:extLst>
          </p:cNvPr>
          <p:cNvCxnSpPr>
            <a:stCxn id="12" idx="2"/>
          </p:cNvCxnSpPr>
          <p:nvPr/>
        </p:nvCxnSpPr>
        <p:spPr>
          <a:xfrm rot="16200000" flipH="1">
            <a:off x="4651536" y="5474495"/>
            <a:ext cx="1349689" cy="594360"/>
          </a:xfrm>
          <a:prstGeom prst="bentConnector3">
            <a:avLst>
              <a:gd name="adj1" fmla="val 35767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接點: 肘形 16">
            <a:extLst>
              <a:ext uri="{FF2B5EF4-FFF2-40B4-BE49-F238E27FC236}">
                <a16:creationId xmlns:a16="http://schemas.microsoft.com/office/drawing/2014/main" id="{ECF7C2D8-82D1-9A0E-BB6B-05E759518412}"/>
              </a:ext>
            </a:extLst>
          </p:cNvPr>
          <p:cNvCxnSpPr>
            <a:stCxn id="9" idx="2"/>
          </p:cNvCxnSpPr>
          <p:nvPr/>
        </p:nvCxnSpPr>
        <p:spPr>
          <a:xfrm rot="5400000">
            <a:off x="4662966" y="5325905"/>
            <a:ext cx="1349689" cy="891540"/>
          </a:xfrm>
          <a:prstGeom prst="bent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DC796347-40F2-CA55-3C31-2548EFE224E8}"/>
              </a:ext>
            </a:extLst>
          </p:cNvPr>
          <p:cNvSpPr/>
          <p:nvPr/>
        </p:nvSpPr>
        <p:spPr>
          <a:xfrm>
            <a:off x="12298680" y="345935"/>
            <a:ext cx="1828800" cy="679730"/>
          </a:xfrm>
          <a:prstGeom prst="roundRect">
            <a:avLst/>
          </a:prstGeom>
          <a:solidFill>
            <a:schemeClr val="bg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dirty="0"/>
              <a:t>開發人員</a:t>
            </a:r>
          </a:p>
        </p:txBody>
      </p:sp>
      <p:sp>
        <p:nvSpPr>
          <p:cNvPr id="7" name="箭號: ＞形 6">
            <a:extLst>
              <a:ext uri="{FF2B5EF4-FFF2-40B4-BE49-F238E27FC236}">
                <a16:creationId xmlns:a16="http://schemas.microsoft.com/office/drawing/2014/main" id="{878E49BE-B51E-5C7C-3FF9-A880AD2EDEAA}"/>
              </a:ext>
            </a:extLst>
          </p:cNvPr>
          <p:cNvSpPr/>
          <p:nvPr/>
        </p:nvSpPr>
        <p:spPr>
          <a:xfrm rot="5400000">
            <a:off x="-1871928" y="4386528"/>
            <a:ext cx="6263640" cy="690984"/>
          </a:xfrm>
          <a:prstGeom prst="chevr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4" name="圖形 13">
            <a:extLst>
              <a:ext uri="{FF2B5EF4-FFF2-40B4-BE49-F238E27FC236}">
                <a16:creationId xmlns:a16="http://schemas.microsoft.com/office/drawing/2014/main" id="{58BB8C8C-5738-3165-2EFE-67C945C9DD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0040" y="1869528"/>
            <a:ext cx="1724942" cy="87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302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箭號: ＞形 5">
            <a:extLst>
              <a:ext uri="{FF2B5EF4-FFF2-40B4-BE49-F238E27FC236}">
                <a16:creationId xmlns:a16="http://schemas.microsoft.com/office/drawing/2014/main" id="{28EEFC87-AC24-F4D9-C4DE-9EA3B9C62CE1}"/>
              </a:ext>
            </a:extLst>
          </p:cNvPr>
          <p:cNvSpPr/>
          <p:nvPr/>
        </p:nvSpPr>
        <p:spPr>
          <a:xfrm rot="5400000">
            <a:off x="-1871928" y="4386528"/>
            <a:ext cx="6263640" cy="690984"/>
          </a:xfrm>
          <a:prstGeom prst="chevr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01B4CC3-F49C-ED51-0550-391266E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solidFill>
                  <a:schemeClr val="bg2"/>
                </a:solidFill>
              </a:rPr>
              <a:t>Step 4. </a:t>
            </a:r>
            <a:r>
              <a:rPr kumimoji="1" lang="zh-TW" altLang="en-US" b="1" dirty="0">
                <a:solidFill>
                  <a:schemeClr val="bg2"/>
                </a:solidFill>
              </a:rPr>
              <a:t>上傳至</a:t>
            </a:r>
            <a:r>
              <a:rPr kumimoji="1" lang="en-US" altLang="zh-TW" b="1" dirty="0">
                <a:solidFill>
                  <a:schemeClr val="bg2"/>
                </a:solidFill>
              </a:rPr>
              <a:t>Gitlab</a:t>
            </a:r>
            <a:endParaRPr kumimoji="1" lang="zh-TW" altLang="en-US" b="1" dirty="0">
              <a:solidFill>
                <a:schemeClr val="bg2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7768D-AB9B-74EE-5FFB-CD736E98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IBM CICD Service Offering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213FE-E201-AF99-E871-6CA923D0F2BE}"/>
              </a:ext>
            </a:extLst>
          </p:cNvPr>
          <p:cNvSpPr txBox="1"/>
          <p:nvPr/>
        </p:nvSpPr>
        <p:spPr>
          <a:xfrm>
            <a:off x="1971963" y="1828800"/>
            <a:ext cx="12664440" cy="5715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zh-TW" altLang="en-US" sz="2400" dirty="0">
                <a:ea typeface="IBM Plex Sans" charset="0"/>
                <a:cs typeface="IBM Plex Sans" charset="0"/>
              </a:rPr>
              <a:t>將分支上傳至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Gitlab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存放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zh-TW" altLang="en-US" sz="2400" dirty="0">
                <a:ea typeface="IBM Plex Sans" charset="0"/>
                <a:cs typeface="IBM Plex Sans" charset="0"/>
              </a:rPr>
              <a:t>上傳時檢查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commit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格式與</a:t>
            </a:r>
            <a:r>
              <a:rPr kumimoji="1" lang="en-US" altLang="zh-TW" sz="2400" dirty="0">
                <a:ea typeface="IBM Plex Sans" charset="0"/>
                <a:cs typeface="IBM Plex Sans" charset="0"/>
              </a:rPr>
              <a:t>Redmine</a:t>
            </a:r>
            <a:r>
              <a:rPr kumimoji="1" lang="zh-TW" altLang="en-US" sz="2400" dirty="0">
                <a:ea typeface="IBM Plex Sans" charset="0"/>
                <a:cs typeface="IBM Plex Sans" charset="0"/>
              </a:rPr>
              <a:t>單號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  <a:p>
            <a:pPr marL="891540" lvl="1" indent="-342900">
              <a:lnSpc>
                <a:spcPct val="105000"/>
              </a:lnSpc>
              <a:spcBef>
                <a:spcPts val="1000"/>
              </a:spcBef>
              <a:buFont typeface="Wingdings" pitchFamily="2" charset="2"/>
              <a:buChar char="n"/>
            </a:pPr>
            <a:r>
              <a:rPr kumimoji="1" lang="zh-TW" altLang="en-US" sz="2400" dirty="0">
                <a:ea typeface="IBM Plex Sans" charset="0"/>
                <a:cs typeface="IBM Plex Sans" charset="0"/>
              </a:rPr>
              <a:t>檢查成功即上傳，檢查失敗即提醒</a:t>
            </a:r>
            <a:endParaRPr kumimoji="1" lang="en-US" altLang="zh-TW" sz="2400" dirty="0">
              <a:ea typeface="IBM Plex Sans" charset="0"/>
              <a:cs typeface="IBM Plex Sans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F9F11FC-643E-2998-CD33-E24297D41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5046646"/>
            <a:ext cx="5212080" cy="273245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663C484-D87E-CE06-2C9B-6F987E273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1917130"/>
            <a:ext cx="5212080" cy="2650489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4D854EC3-F95A-8B69-90C7-F3942024F4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2508"/>
          <a:stretch/>
        </p:blipFill>
        <p:spPr>
          <a:xfrm>
            <a:off x="2439811" y="4642247"/>
            <a:ext cx="6080760" cy="3136851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64550C49-978E-027E-7E9D-99FE285AD7B6}"/>
              </a:ext>
            </a:extLst>
          </p:cNvPr>
          <p:cNvSpPr/>
          <p:nvPr/>
        </p:nvSpPr>
        <p:spPr>
          <a:xfrm>
            <a:off x="8915400" y="1551370"/>
            <a:ext cx="224028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dirty="0"/>
              <a:t>單號不存在錯誤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4980CEA-D40A-C754-3BE1-D2A396365B6B}"/>
              </a:ext>
            </a:extLst>
          </p:cNvPr>
          <p:cNvSpPr/>
          <p:nvPr/>
        </p:nvSpPr>
        <p:spPr>
          <a:xfrm>
            <a:off x="8915400" y="4680886"/>
            <a:ext cx="224028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dirty="0"/>
              <a:t>格式錯誤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73C7F68-9EAD-7244-5CB4-5F50D6332EBC}"/>
              </a:ext>
            </a:extLst>
          </p:cNvPr>
          <p:cNvSpPr/>
          <p:nvPr/>
        </p:nvSpPr>
        <p:spPr>
          <a:xfrm>
            <a:off x="2439810" y="4276487"/>
            <a:ext cx="224028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dirty="0"/>
              <a:t>成功上傳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730CBD6D-AB02-9BD7-5D5C-B1A6EA175A76}"/>
              </a:ext>
            </a:extLst>
          </p:cNvPr>
          <p:cNvSpPr/>
          <p:nvPr/>
        </p:nvSpPr>
        <p:spPr>
          <a:xfrm>
            <a:off x="12298680" y="345935"/>
            <a:ext cx="1828800" cy="679730"/>
          </a:xfrm>
          <a:prstGeom prst="roundRect">
            <a:avLst/>
          </a:prstGeom>
          <a:solidFill>
            <a:schemeClr val="bg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dirty="0"/>
              <a:t>開發人員</a:t>
            </a:r>
          </a:p>
        </p:txBody>
      </p:sp>
      <p:pic>
        <p:nvPicPr>
          <p:cNvPr id="9" name="圖形 8">
            <a:extLst>
              <a:ext uri="{FF2B5EF4-FFF2-40B4-BE49-F238E27FC236}">
                <a16:creationId xmlns:a16="http://schemas.microsoft.com/office/drawing/2014/main" id="{1FFBAD5F-4A4F-EB6A-6227-DC2E8A7783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6043" y="1869528"/>
            <a:ext cx="1724942" cy="87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883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CC44A8-25D2-DACA-AB20-CECD51401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529" y="3611880"/>
            <a:ext cx="9101056" cy="788150"/>
          </a:xfrm>
        </p:spPr>
        <p:txBody>
          <a:bodyPr>
            <a:normAutofit/>
          </a:bodyPr>
          <a:lstStyle/>
          <a:p>
            <a:r>
              <a:rPr kumimoji="1" lang="en-US" altLang="zh-TW" sz="4400" dirty="0"/>
              <a:t>DEV</a:t>
            </a:r>
            <a:r>
              <a:rPr kumimoji="1" lang="zh-TW" altLang="en-US" sz="4400" dirty="0"/>
              <a:t>上版</a:t>
            </a:r>
          </a:p>
        </p:txBody>
      </p:sp>
      <p:sp>
        <p:nvSpPr>
          <p:cNvPr id="6" name="平行四邊形 5">
            <a:extLst>
              <a:ext uri="{FF2B5EF4-FFF2-40B4-BE49-F238E27FC236}">
                <a16:creationId xmlns:a16="http://schemas.microsoft.com/office/drawing/2014/main" id="{A9CF70F8-4D93-AB54-646C-CAAEC2A9A1C0}"/>
              </a:ext>
            </a:extLst>
          </p:cNvPr>
          <p:cNvSpPr/>
          <p:nvPr/>
        </p:nvSpPr>
        <p:spPr>
          <a:xfrm>
            <a:off x="1068233" y="2450225"/>
            <a:ext cx="3029238" cy="3253601"/>
          </a:xfrm>
          <a:prstGeom prst="parallelogram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9600" b="1" dirty="0">
                <a:solidFill>
                  <a:schemeClr val="tx2">
                    <a:lumMod val="25000"/>
                  </a:schemeClr>
                </a:solidFill>
              </a:rPr>
              <a:t>02</a:t>
            </a:r>
            <a:endParaRPr lang="zh-TW" altLang="en-US" sz="9600" b="1" dirty="0">
              <a:solidFill>
                <a:schemeClr val="tx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850283"/>
      </p:ext>
    </p:extLst>
  </p:cSld>
  <p:clrMapOvr>
    <a:masterClrMapping/>
  </p:clrMapOvr>
</p:sld>
</file>

<file path=ppt/theme/theme1.xml><?xml version="1.0" encoding="utf-8"?>
<a:theme xmlns:a="http://schemas.openxmlformats.org/drawingml/2006/main" name="3_Light Background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Custom 1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0" tIns="0" rIns="0" bIns="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BM" id="{624719F1-7F40-6B4E-B4B9-48009F3A6F39}" vid="{C2DC4C3D-4116-324C-93DD-50EA7A9FE2E7}"/>
    </a:ext>
  </a:extLst>
</a:theme>
</file>

<file path=ppt/theme/theme2.xml><?xml version="1.0" encoding="utf-8"?>
<a:theme xmlns:a="http://schemas.openxmlformats.org/drawingml/2006/main" name="1_COVERS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Custom 1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bg2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BM" id="{624719F1-7F40-6B4E-B4B9-48009F3A6F39}" vid="{0F05EBE0-0E5B-104C-B08C-F11BEE385B8B}"/>
    </a:ext>
  </a:extLst>
</a:theme>
</file>

<file path=ppt/theme/theme3.xml><?xml version="1.0" encoding="utf-8"?>
<a:theme xmlns:a="http://schemas.openxmlformats.org/drawingml/2006/main" name="2_COVERS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Custom 1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bg2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BM" id="{624719F1-7F40-6B4E-B4B9-48009F3A6F39}" vid="{E64603A0-8DEA-8D4B-BD17-84A1E52E31A5}"/>
    </a:ext>
  </a:extLst>
</a:theme>
</file>

<file path=ppt/theme/theme4.xml><?xml version="1.0" encoding="utf-8"?>
<a:theme xmlns:a="http://schemas.openxmlformats.org/drawingml/2006/main" name="3_COVERS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Custom 1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bg2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BM" id="{624719F1-7F40-6B4E-B4B9-48009F3A6F39}" vid="{6572264D-83B6-994E-9AFD-452549590CB9}"/>
    </a:ext>
  </a:extLst>
</a:theme>
</file>

<file path=ppt/theme/theme5.xml><?xml version="1.0" encoding="utf-8"?>
<a:theme xmlns:a="http://schemas.openxmlformats.org/drawingml/2006/main" name="BBG-BODY-16x9">
  <a:themeElements>
    <a:clrScheme name="IBM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BM" id="{624719F1-7F40-6B4E-B4B9-48009F3A6F39}" vid="{B733DBA8-70F3-2345-9889-CD747385AE98}"/>
    </a:ext>
  </a:extLst>
</a:theme>
</file>

<file path=ppt/theme/theme6.xml><?xml version="1.0" encoding="utf-8"?>
<a:theme xmlns:a="http://schemas.openxmlformats.org/drawingml/2006/main" name="4_Light Background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Custom 1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BM" id="{624719F1-7F40-6B4E-B4B9-48009F3A6F39}" vid="{49B38CC3-8439-F74B-9A51-12A37348BF89}"/>
    </a:ext>
  </a:extLst>
</a:theme>
</file>

<file path=ppt/theme/theme7.xml><?xml version="1.0" encoding="utf-8"?>
<a:theme xmlns:a="http://schemas.openxmlformats.org/drawingml/2006/main" name="3_IBM 2020 Master template (black background)">
  <a:themeElements>
    <a:clrScheme name="Custom 2 5">
      <a:dk1>
        <a:srgbClr val="565151"/>
      </a:dk1>
      <a:lt1>
        <a:srgbClr val="FFFFFF"/>
      </a:lt1>
      <a:dk2>
        <a:srgbClr val="000000"/>
      </a:dk2>
      <a:lt2>
        <a:srgbClr val="FFFFFF"/>
      </a:lt2>
      <a:accent1>
        <a:srgbClr val="004144"/>
      </a:accent1>
      <a:accent2>
        <a:srgbClr val="FDDC69"/>
      </a:accent2>
      <a:accent3>
        <a:srgbClr val="740937"/>
      </a:accent3>
      <a:accent4>
        <a:srgbClr val="BAE6FF"/>
      </a:accent4>
      <a:accent5>
        <a:srgbClr val="061727"/>
      </a:accent5>
      <a:accent6>
        <a:srgbClr val="2A0A18"/>
      </a:accent6>
      <a:hlink>
        <a:srgbClr val="4589FF"/>
      </a:hlink>
      <a:folHlink>
        <a:srgbClr val="6F6F6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210929_IBM_Consulting_2021_master_presentation_v2" id="{3C600A92-C7B1-9F47-9178-0F3FC2CF25B5}" vid="{5B058DC7-2676-8A4B-9B46-9CD7024C9688}"/>
    </a:ext>
  </a:extLst>
</a:theme>
</file>

<file path=ppt/theme/theme8.xml><?xml version="1.0" encoding="utf-8"?>
<a:theme xmlns:a="http://schemas.openxmlformats.org/drawingml/2006/main" name="1_BBG-BODY-16x9">
  <a:themeElements>
    <a:clrScheme name="IBM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公版-05062022" id="{4C102D2D-77E6-C24A-9AC4-E5EDBD5055ED}" vid="{196187F4-D4A6-654F-9439-0C044F9974B5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49737</TotalTime>
  <Words>3170</Words>
  <Application>Microsoft Macintosh PowerPoint</Application>
  <PresentationFormat>自訂</PresentationFormat>
  <Paragraphs>667</Paragraphs>
  <Slides>59</Slides>
  <Notes>32</Notes>
  <HiddenSlides>0</HiddenSlides>
  <MMClips>0</MMClips>
  <ScaleCrop>false</ScaleCrop>
  <HeadingPairs>
    <vt:vector size="6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8</vt:i4>
      </vt:variant>
      <vt:variant>
        <vt:lpstr>投影片標題</vt:lpstr>
      </vt:variant>
      <vt:variant>
        <vt:i4>59</vt:i4>
      </vt:variant>
    </vt:vector>
  </HeadingPairs>
  <TitlesOfParts>
    <vt:vector size="83" baseType="lpstr">
      <vt:lpstr>.AppleSystemUIFont</vt:lpstr>
      <vt:lpstr>標準系統字體</vt:lpstr>
      <vt:lpstr>蘋方-繁 標準體</vt:lpstr>
      <vt:lpstr>Arial Regular</vt:lpstr>
      <vt:lpstr>IBM Plex Sans Regular</vt:lpstr>
      <vt:lpstr>PingFang TC</vt:lpstr>
      <vt:lpstr>Arial</vt:lpstr>
      <vt:lpstr>Arial Black</vt:lpstr>
      <vt:lpstr>IBM Plex Sans</vt:lpstr>
      <vt:lpstr>Impact</vt:lpstr>
      <vt:lpstr>Lato</vt:lpstr>
      <vt:lpstr>Lato Black</vt:lpstr>
      <vt:lpstr>Lato Thin</vt:lpstr>
      <vt:lpstr>LucidaGrande</vt:lpstr>
      <vt:lpstr>Roboto</vt:lpstr>
      <vt:lpstr>Wingdings</vt:lpstr>
      <vt:lpstr>3_Light Background</vt:lpstr>
      <vt:lpstr>1_COVERS</vt:lpstr>
      <vt:lpstr>2_COVERS</vt:lpstr>
      <vt:lpstr>3_COVERS</vt:lpstr>
      <vt:lpstr>BBG-BODY-16x9</vt:lpstr>
      <vt:lpstr>4_Light Background</vt:lpstr>
      <vt:lpstr>3_IBM 2020 Master template (black background)</vt:lpstr>
      <vt:lpstr>1_BBG-BODY-16x9</vt:lpstr>
      <vt:lpstr>IBM CICD SERVICE OFFERING  An introduction to Infrastructure &amp; Monitoring  service for Customs</vt:lpstr>
      <vt:lpstr>PowerPoint 簡報</vt:lpstr>
      <vt:lpstr>CICD 環境架構規劃設計與人員權責分工(final) </vt:lpstr>
      <vt:lpstr>開發流程</vt:lpstr>
      <vt:lpstr>Step 1. Redmine 開立工單</vt:lpstr>
      <vt:lpstr>Step 2. 開發</vt:lpstr>
      <vt:lpstr>Step 3. 開發完畢提交</vt:lpstr>
      <vt:lpstr>Step 4. 上傳至Gitlab</vt:lpstr>
      <vt:lpstr>DEV上版</vt:lpstr>
      <vt:lpstr>Step 1. 申請Merge request</vt:lpstr>
      <vt:lpstr>Step 2. 核准Merge request</vt:lpstr>
      <vt:lpstr>Step 3. Jenkins上版</vt:lpstr>
      <vt:lpstr>Step 3. 上傳Package</vt:lpstr>
      <vt:lpstr>Step 3. Deploy</vt:lpstr>
      <vt:lpstr>Step 4. DEV測試</vt:lpstr>
      <vt:lpstr>Staging上版</vt:lpstr>
      <vt:lpstr>Step 1. 申請Merge request</vt:lpstr>
      <vt:lpstr>Step 2. 核准Merge request</vt:lpstr>
      <vt:lpstr>Step 3. 設定Tag版號</vt:lpstr>
      <vt:lpstr>Step 4. 提交上版申請單</vt:lpstr>
      <vt:lpstr>Step 5. Jenkins上版</vt:lpstr>
      <vt:lpstr>Step 5. 上傳Package</vt:lpstr>
      <vt:lpstr>Step 5. Deploy</vt:lpstr>
      <vt:lpstr>Step 6. Staging測試</vt:lpstr>
      <vt:lpstr>Prod上版</vt:lpstr>
      <vt:lpstr>Step 1. 提交Note換版單</vt:lpstr>
      <vt:lpstr>Step 2. Jenkins上版</vt:lpstr>
      <vt:lpstr>Step 2. Deploy</vt:lpstr>
      <vt:lpstr>Steps and Role</vt:lpstr>
      <vt:lpstr>流程步驟</vt:lpstr>
      <vt:lpstr>應用程式指定版本</vt:lpstr>
      <vt:lpstr>應用程式指定版本-Maven</vt:lpstr>
      <vt:lpstr>應用程式指定版本-Maven</vt:lpstr>
      <vt:lpstr>應用程式指定版本-Maven(for docker)</vt:lpstr>
      <vt:lpstr>應用程式指定版本-Maven(for docker)</vt:lpstr>
      <vt:lpstr>應用程式指定版本-Vue</vt:lpstr>
      <vt:lpstr>應用程式指定版本-Vue(for docker)</vt:lpstr>
      <vt:lpstr>應用程式指定版本-Vue(for docker)</vt:lpstr>
      <vt:lpstr>Jenkins credentials</vt:lpstr>
      <vt:lpstr>Jenkins credential</vt:lpstr>
      <vt:lpstr>Jenkins credential - Harbor</vt:lpstr>
      <vt:lpstr>Jenkins credential - Harbor</vt:lpstr>
      <vt:lpstr>Jenkins credential - Nexus</vt:lpstr>
      <vt:lpstr>Jenkins credential - Nexus</vt:lpstr>
      <vt:lpstr>Jenkins credential - Gitlab</vt:lpstr>
      <vt:lpstr>Jenkins credential - Gitlab</vt:lpstr>
      <vt:lpstr>Jenkins credential - SSH</vt:lpstr>
      <vt:lpstr>Jenkins credential - SSH</vt:lpstr>
      <vt:lpstr>Jenkins credential - Sonarqube</vt:lpstr>
      <vt:lpstr>Jenkins credential - Sonarqube</vt:lpstr>
      <vt:lpstr>Naming Rule</vt:lpstr>
      <vt:lpstr>PowerPoint 簡報</vt:lpstr>
      <vt:lpstr>Gitlab</vt:lpstr>
      <vt:lpstr>Jenkins</vt:lpstr>
      <vt:lpstr>Harbor</vt:lpstr>
      <vt:lpstr>Nexus</vt:lpstr>
      <vt:lpstr>Nexus – Maven</vt:lpstr>
      <vt:lpstr>Nexus – Maven</vt:lpstr>
      <vt:lpstr>Nexus – Vue / k8s-yaml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Weber</dc:creator>
  <cp:lastModifiedBy>寬橋 Jamie wu</cp:lastModifiedBy>
  <cp:revision>1006</cp:revision>
  <cp:lastPrinted>2022-08-03T03:48:24Z</cp:lastPrinted>
  <dcterms:created xsi:type="dcterms:W3CDTF">2017-10-15T17:28:19Z</dcterms:created>
  <dcterms:modified xsi:type="dcterms:W3CDTF">2024-11-11T09:54:25Z</dcterms:modified>
</cp:coreProperties>
</file>